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409" r:id="rId3"/>
    <p:sldId id="407" r:id="rId4"/>
    <p:sldId id="394" r:id="rId5"/>
    <p:sldId id="395" r:id="rId6"/>
    <p:sldId id="396" r:id="rId7"/>
    <p:sldId id="397" r:id="rId8"/>
    <p:sldId id="398" r:id="rId9"/>
    <p:sldId id="402" r:id="rId10"/>
    <p:sldId id="400" r:id="rId11"/>
    <p:sldId id="403" r:id="rId12"/>
    <p:sldId id="404" r:id="rId13"/>
    <p:sldId id="406" r:id="rId14"/>
    <p:sldId id="337" r:id="rId15"/>
    <p:sldId id="377" r:id="rId16"/>
    <p:sldId id="365" r:id="rId17"/>
    <p:sldId id="410" r:id="rId18"/>
    <p:sldId id="411" r:id="rId19"/>
    <p:sldId id="412" r:id="rId20"/>
    <p:sldId id="413" r:id="rId21"/>
    <p:sldId id="414" r:id="rId22"/>
    <p:sldId id="267" r:id="rId23"/>
    <p:sldId id="357" r:id="rId24"/>
    <p:sldId id="378" r:id="rId25"/>
    <p:sldId id="366" r:id="rId26"/>
    <p:sldId id="367" r:id="rId27"/>
    <p:sldId id="369" r:id="rId28"/>
    <p:sldId id="370" r:id="rId29"/>
    <p:sldId id="371" r:id="rId30"/>
    <p:sldId id="372" r:id="rId31"/>
    <p:sldId id="373" r:id="rId32"/>
    <p:sldId id="374" r:id="rId33"/>
    <p:sldId id="379" r:id="rId34"/>
    <p:sldId id="375" r:id="rId35"/>
    <p:sldId id="415" r:id="rId36"/>
    <p:sldId id="34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EDA1E0-ABB3-7D45-A374-26A8BE3D69F5}" v="33" dt="2021-03-10T05:40:29.0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729"/>
    <p:restoredTop sz="85427" autoAdjust="0"/>
  </p:normalViewPr>
  <p:slideViewPr>
    <p:cSldViewPr snapToGrid="0" snapToObjects="1">
      <p:cViewPr varScale="1">
        <p:scale>
          <a:sx n="185" d="100"/>
          <a:sy n="185" d="100"/>
        </p:scale>
        <p:origin x="1256" y="1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fjghod Goh" userId="17a83449cc180f75" providerId="LiveId" clId="{A818243A-5C5B-404B-8802-6549298BA1D3}"/>
    <pc:docChg chg="custSel modSld">
      <pc:chgData name="bfjghod Goh" userId="17a83449cc180f75" providerId="LiveId" clId="{A818243A-5C5B-404B-8802-6549298BA1D3}" dt="2019-02-17T07:56:41.372" v="62" actId="1076"/>
      <pc:docMkLst>
        <pc:docMk/>
      </pc:docMkLst>
    </pc:docChg>
  </pc:docChgLst>
  <pc:docChgLst>
    <pc:chgData name="bfjghod Goh" userId="17a83449cc180f75" providerId="LiveId" clId="{EEEDA1E0-ABB3-7D45-A374-26A8BE3D69F5}"/>
    <pc:docChg chg="undo custSel addSld delSld modSld">
      <pc:chgData name="bfjghod Goh" userId="17a83449cc180f75" providerId="LiveId" clId="{EEEDA1E0-ABB3-7D45-A374-26A8BE3D69F5}" dt="2021-03-10T05:45:24.280" v="1969" actId="26606"/>
      <pc:docMkLst>
        <pc:docMk/>
      </pc:docMkLst>
      <pc:sldChg chg="addSp delSp modSp add mod">
        <pc:chgData name="bfjghod Goh" userId="17a83449cc180f75" providerId="LiveId" clId="{EEEDA1E0-ABB3-7D45-A374-26A8BE3D69F5}" dt="2021-03-10T05:12:16.364" v="69" actId="478"/>
        <pc:sldMkLst>
          <pc:docMk/>
          <pc:sldMk cId="476139824" sldId="256"/>
        </pc:sldMkLst>
        <pc:spChg chg="mod">
          <ac:chgData name="bfjghod Goh" userId="17a83449cc180f75" providerId="LiveId" clId="{EEEDA1E0-ABB3-7D45-A374-26A8BE3D69F5}" dt="2021-03-10T03:28:35.839" v="41" actId="20577"/>
          <ac:spMkLst>
            <pc:docMk/>
            <pc:sldMk cId="476139824" sldId="256"/>
            <ac:spMk id="3" creationId="{00000000-0000-0000-0000-000000000000}"/>
          </ac:spMkLst>
        </pc:spChg>
        <pc:spChg chg="del">
          <ac:chgData name="bfjghod Goh" userId="17a83449cc180f75" providerId="LiveId" clId="{EEEDA1E0-ABB3-7D45-A374-26A8BE3D69F5}" dt="2021-03-10T03:28:40.505" v="42" actId="478"/>
          <ac:spMkLst>
            <pc:docMk/>
            <pc:sldMk cId="476139824" sldId="256"/>
            <ac:spMk id="5" creationId="{BD744CC0-7091-1F4C-9602-FBC9914F1B3C}"/>
          </ac:spMkLst>
        </pc:spChg>
        <pc:spChg chg="add del mod">
          <ac:chgData name="bfjghod Goh" userId="17a83449cc180f75" providerId="LiveId" clId="{EEEDA1E0-ABB3-7D45-A374-26A8BE3D69F5}" dt="2021-03-10T05:11:47.191" v="45"/>
          <ac:spMkLst>
            <pc:docMk/>
            <pc:sldMk cId="476139824" sldId="256"/>
            <ac:spMk id="6" creationId="{00FF4E37-BD0C-FD4F-BA61-C5A9AA4D2B5A}"/>
          </ac:spMkLst>
        </pc:spChg>
        <pc:spChg chg="add del mod">
          <ac:chgData name="bfjghod Goh" userId="17a83449cc180f75" providerId="LiveId" clId="{EEEDA1E0-ABB3-7D45-A374-26A8BE3D69F5}" dt="2021-03-10T05:12:16.364" v="69" actId="478"/>
          <ac:spMkLst>
            <pc:docMk/>
            <pc:sldMk cId="476139824" sldId="256"/>
            <ac:spMk id="7" creationId="{DB7C3069-AE4B-A749-8BDB-E6051E4548C5}"/>
          </ac:spMkLst>
        </pc:spChg>
        <pc:picChg chg="mod">
          <ac:chgData name="bfjghod Goh" userId="17a83449cc180f75" providerId="LiveId" clId="{EEEDA1E0-ABB3-7D45-A374-26A8BE3D69F5}" dt="2021-03-10T05:12:07.582" v="47" actId="1076"/>
          <ac:picMkLst>
            <pc:docMk/>
            <pc:sldMk cId="476139824" sldId="256"/>
            <ac:picMk id="4" creationId="{754242A7-562B-45F8-B697-DA0C7C06C4EF}"/>
          </ac:picMkLst>
        </pc:picChg>
        <pc:picChg chg="del">
          <ac:chgData name="bfjghod Goh" userId="17a83449cc180f75" providerId="LiveId" clId="{EEEDA1E0-ABB3-7D45-A374-26A8BE3D69F5}" dt="2021-03-10T03:28:41.401" v="43" actId="478"/>
          <ac:picMkLst>
            <pc:docMk/>
            <pc:sldMk cId="476139824" sldId="256"/>
            <ac:picMk id="1026" creationId="{4FD40997-1331-634B-BFC4-873216E185E9}"/>
          </ac:picMkLst>
        </pc:picChg>
      </pc:sldChg>
      <pc:sldChg chg="addSp modSp add mod setBg">
        <pc:chgData name="bfjghod Goh" userId="17a83449cc180f75" providerId="LiveId" clId="{EEEDA1E0-ABB3-7D45-A374-26A8BE3D69F5}" dt="2021-03-10T05:41:11.631" v="1606" actId="26606"/>
        <pc:sldMkLst>
          <pc:docMk/>
          <pc:sldMk cId="484021280" sldId="267"/>
        </pc:sldMkLst>
        <pc:spChg chg="mod">
          <ac:chgData name="bfjghod Goh" userId="17a83449cc180f75" providerId="LiveId" clId="{EEEDA1E0-ABB3-7D45-A374-26A8BE3D69F5}" dt="2021-03-10T05:41:11.631" v="1606" actId="26606"/>
          <ac:spMkLst>
            <pc:docMk/>
            <pc:sldMk cId="484021280" sldId="267"/>
            <ac:spMk id="4" creationId="{D7BC652F-6F66-4746-BC9A-892A57CF0B69}"/>
          </ac:spMkLst>
        </pc:spChg>
        <pc:spChg chg="mod">
          <ac:chgData name="bfjghod Goh" userId="17a83449cc180f75" providerId="LiveId" clId="{EEEDA1E0-ABB3-7D45-A374-26A8BE3D69F5}" dt="2021-03-10T05:41:11.631" v="1606" actId="26606"/>
          <ac:spMkLst>
            <pc:docMk/>
            <pc:sldMk cId="484021280" sldId="267"/>
            <ac:spMk id="5" creationId="{7FA27B33-BD13-5047-92EC-1DE7443609F5}"/>
          </ac:spMkLst>
        </pc:spChg>
        <pc:spChg chg="add">
          <ac:chgData name="bfjghod Goh" userId="17a83449cc180f75" providerId="LiveId" clId="{EEEDA1E0-ABB3-7D45-A374-26A8BE3D69F5}" dt="2021-03-10T05:41:11.631" v="1606" actId="26606"/>
          <ac:spMkLst>
            <pc:docMk/>
            <pc:sldMk cId="484021280" sldId="267"/>
            <ac:spMk id="10" creationId="{FEF4E260-B79D-41D8-90EB-C84807CD77EC}"/>
          </ac:spMkLst>
        </pc:spChg>
        <pc:spChg chg="add">
          <ac:chgData name="bfjghod Goh" userId="17a83449cc180f75" providerId="LiveId" clId="{EEEDA1E0-ABB3-7D45-A374-26A8BE3D69F5}" dt="2021-03-10T05:41:11.631" v="1606" actId="26606"/>
          <ac:spMkLst>
            <pc:docMk/>
            <pc:sldMk cId="484021280" sldId="267"/>
            <ac:spMk id="14" creationId="{241208F6-8B1C-4098-9388-150BC8E447B2}"/>
          </ac:spMkLst>
        </pc:spChg>
        <pc:cxnChg chg="add">
          <ac:chgData name="bfjghod Goh" userId="17a83449cc180f75" providerId="LiveId" clId="{EEEDA1E0-ABB3-7D45-A374-26A8BE3D69F5}" dt="2021-03-10T05:41:11.631" v="1606" actId="26606"/>
          <ac:cxnSpMkLst>
            <pc:docMk/>
            <pc:sldMk cId="484021280" sldId="267"/>
            <ac:cxnSpMk id="12" creationId="{0686AD50-C6DC-4D98-A467-9AC1F3C2D8D0}"/>
          </ac:cxnSpMkLst>
        </pc:cxnChg>
      </pc:sldChg>
      <pc:sldChg chg="del mod modShow">
        <pc:chgData name="bfjghod Goh" userId="17a83449cc180f75" providerId="LiveId" clId="{EEEDA1E0-ABB3-7D45-A374-26A8BE3D69F5}" dt="2021-03-10T03:28:27.681" v="4" actId="2696"/>
        <pc:sldMkLst>
          <pc:docMk/>
          <pc:sldMk cId="2856735969" sldId="324"/>
        </pc:sldMkLst>
      </pc:sldChg>
      <pc:sldChg chg="mod modShow">
        <pc:chgData name="bfjghod Goh" userId="17a83449cc180f75" providerId="LiveId" clId="{EEEDA1E0-ABB3-7D45-A374-26A8BE3D69F5}" dt="2021-03-10T03:24:21.311" v="1" actId="729"/>
        <pc:sldMkLst>
          <pc:docMk/>
          <pc:sldMk cId="3509663081" sldId="349"/>
        </pc:sldMkLst>
      </pc:sldChg>
      <pc:sldChg chg="addSp delSp modSp mod setBg">
        <pc:chgData name="bfjghod Goh" userId="17a83449cc180f75" providerId="LiveId" clId="{EEEDA1E0-ABB3-7D45-A374-26A8BE3D69F5}" dt="2021-03-10T05:42:01.343" v="1607" actId="26606"/>
        <pc:sldMkLst>
          <pc:docMk/>
          <pc:sldMk cId="2680316485" sldId="379"/>
        </pc:sldMkLst>
        <pc:spChg chg="mod">
          <ac:chgData name="bfjghod Goh" userId="17a83449cc180f75" providerId="LiveId" clId="{EEEDA1E0-ABB3-7D45-A374-26A8BE3D69F5}" dt="2021-03-10T05:42:01.343" v="1607" actId="26606"/>
          <ac:spMkLst>
            <pc:docMk/>
            <pc:sldMk cId="2680316485" sldId="379"/>
            <ac:spMk id="2" creationId="{00000000-0000-0000-0000-000000000000}"/>
          </ac:spMkLst>
        </pc:spChg>
        <pc:spChg chg="del">
          <ac:chgData name="bfjghod Goh" userId="17a83449cc180f75" providerId="LiveId" clId="{EEEDA1E0-ABB3-7D45-A374-26A8BE3D69F5}" dt="2021-03-10T05:42:01.343" v="1607" actId="26606"/>
          <ac:spMkLst>
            <pc:docMk/>
            <pc:sldMk cId="2680316485" sldId="379"/>
            <ac:spMk id="3" creationId="{00000000-0000-0000-0000-000000000000}"/>
          </ac:spMkLst>
        </pc:spChg>
        <pc:spChg chg="add">
          <ac:chgData name="bfjghod Goh" userId="17a83449cc180f75" providerId="LiveId" clId="{EEEDA1E0-ABB3-7D45-A374-26A8BE3D69F5}" dt="2021-03-10T05:42:01.343" v="1607" actId="26606"/>
          <ac:spMkLst>
            <pc:docMk/>
            <pc:sldMk cId="2680316485" sldId="379"/>
            <ac:spMk id="9" creationId="{2E442304-DDBD-4F7B-8017-36BCC863FB40}"/>
          </ac:spMkLst>
        </pc:spChg>
        <pc:spChg chg="add">
          <ac:chgData name="bfjghod Goh" userId="17a83449cc180f75" providerId="LiveId" clId="{EEEDA1E0-ABB3-7D45-A374-26A8BE3D69F5}" dt="2021-03-10T05:42:01.343" v="1607" actId="26606"/>
          <ac:spMkLst>
            <pc:docMk/>
            <pc:sldMk cId="2680316485" sldId="379"/>
            <ac:spMk id="11" creationId="{5E107275-3853-46FD-A241-DE4355A42675}"/>
          </ac:spMkLst>
        </pc:spChg>
        <pc:graphicFrameChg chg="add">
          <ac:chgData name="bfjghod Goh" userId="17a83449cc180f75" providerId="LiveId" clId="{EEEDA1E0-ABB3-7D45-A374-26A8BE3D69F5}" dt="2021-03-10T05:42:01.343" v="1607" actId="26606"/>
          <ac:graphicFrameMkLst>
            <pc:docMk/>
            <pc:sldMk cId="2680316485" sldId="379"/>
            <ac:graphicFrameMk id="5" creationId="{793FD33B-1E95-4433-901E-0035B68979BB}"/>
          </ac:graphicFrameMkLst>
        </pc:graphicFrameChg>
      </pc:sldChg>
      <pc:sldChg chg="new del">
        <pc:chgData name="bfjghod Goh" userId="17a83449cc180f75" providerId="LiveId" clId="{EEEDA1E0-ABB3-7D45-A374-26A8BE3D69F5}" dt="2021-03-10T05:23:53.370" v="823" actId="2696"/>
        <pc:sldMkLst>
          <pc:docMk/>
          <pc:sldMk cId="2280292672" sldId="380"/>
        </pc:sldMkLst>
      </pc:sldChg>
      <pc:sldChg chg="add">
        <pc:chgData name="bfjghod Goh" userId="17a83449cc180f75" providerId="LiveId" clId="{EEEDA1E0-ABB3-7D45-A374-26A8BE3D69F5}" dt="2021-03-10T05:11:52.497" v="46"/>
        <pc:sldMkLst>
          <pc:docMk/>
          <pc:sldMk cId="689575553" sldId="394"/>
        </pc:sldMkLst>
      </pc:sldChg>
      <pc:sldChg chg="add">
        <pc:chgData name="bfjghod Goh" userId="17a83449cc180f75" providerId="LiveId" clId="{EEEDA1E0-ABB3-7D45-A374-26A8BE3D69F5}" dt="2021-03-10T05:11:52.497" v="46"/>
        <pc:sldMkLst>
          <pc:docMk/>
          <pc:sldMk cId="3925614402" sldId="395"/>
        </pc:sldMkLst>
      </pc:sldChg>
      <pc:sldChg chg="add">
        <pc:chgData name="bfjghod Goh" userId="17a83449cc180f75" providerId="LiveId" clId="{EEEDA1E0-ABB3-7D45-A374-26A8BE3D69F5}" dt="2021-03-10T05:11:52.497" v="46"/>
        <pc:sldMkLst>
          <pc:docMk/>
          <pc:sldMk cId="2655186329" sldId="396"/>
        </pc:sldMkLst>
      </pc:sldChg>
      <pc:sldChg chg="add">
        <pc:chgData name="bfjghod Goh" userId="17a83449cc180f75" providerId="LiveId" clId="{EEEDA1E0-ABB3-7D45-A374-26A8BE3D69F5}" dt="2021-03-10T05:11:52.497" v="46"/>
        <pc:sldMkLst>
          <pc:docMk/>
          <pc:sldMk cId="824599407" sldId="397"/>
        </pc:sldMkLst>
      </pc:sldChg>
      <pc:sldChg chg="add">
        <pc:chgData name="bfjghod Goh" userId="17a83449cc180f75" providerId="LiveId" clId="{EEEDA1E0-ABB3-7D45-A374-26A8BE3D69F5}" dt="2021-03-10T05:11:52.497" v="46"/>
        <pc:sldMkLst>
          <pc:docMk/>
          <pc:sldMk cId="2171318632" sldId="398"/>
        </pc:sldMkLst>
      </pc:sldChg>
      <pc:sldChg chg="add">
        <pc:chgData name="bfjghod Goh" userId="17a83449cc180f75" providerId="LiveId" clId="{EEEDA1E0-ABB3-7D45-A374-26A8BE3D69F5}" dt="2021-03-10T05:11:52.497" v="46"/>
        <pc:sldMkLst>
          <pc:docMk/>
          <pc:sldMk cId="577903310" sldId="400"/>
        </pc:sldMkLst>
      </pc:sldChg>
      <pc:sldChg chg="add">
        <pc:chgData name="bfjghod Goh" userId="17a83449cc180f75" providerId="LiveId" clId="{EEEDA1E0-ABB3-7D45-A374-26A8BE3D69F5}" dt="2021-03-10T05:11:52.497" v="46"/>
        <pc:sldMkLst>
          <pc:docMk/>
          <pc:sldMk cId="2906789776" sldId="402"/>
        </pc:sldMkLst>
      </pc:sldChg>
      <pc:sldChg chg="add">
        <pc:chgData name="bfjghod Goh" userId="17a83449cc180f75" providerId="LiveId" clId="{EEEDA1E0-ABB3-7D45-A374-26A8BE3D69F5}" dt="2021-03-10T05:11:52.497" v="46"/>
        <pc:sldMkLst>
          <pc:docMk/>
          <pc:sldMk cId="230774027" sldId="403"/>
        </pc:sldMkLst>
      </pc:sldChg>
      <pc:sldChg chg="add">
        <pc:chgData name="bfjghod Goh" userId="17a83449cc180f75" providerId="LiveId" clId="{EEEDA1E0-ABB3-7D45-A374-26A8BE3D69F5}" dt="2021-03-10T05:11:52.497" v="46"/>
        <pc:sldMkLst>
          <pc:docMk/>
          <pc:sldMk cId="272433448" sldId="404"/>
        </pc:sldMkLst>
      </pc:sldChg>
      <pc:sldChg chg="add">
        <pc:chgData name="bfjghod Goh" userId="17a83449cc180f75" providerId="LiveId" clId="{EEEDA1E0-ABB3-7D45-A374-26A8BE3D69F5}" dt="2021-03-10T05:11:52.497" v="46"/>
        <pc:sldMkLst>
          <pc:docMk/>
          <pc:sldMk cId="959073261" sldId="406"/>
        </pc:sldMkLst>
      </pc:sldChg>
      <pc:sldChg chg="add">
        <pc:chgData name="bfjghod Goh" userId="17a83449cc180f75" providerId="LiveId" clId="{EEEDA1E0-ABB3-7D45-A374-26A8BE3D69F5}" dt="2021-03-10T05:11:52.497" v="46"/>
        <pc:sldMkLst>
          <pc:docMk/>
          <pc:sldMk cId="3293503370" sldId="407"/>
        </pc:sldMkLst>
      </pc:sldChg>
      <pc:sldChg chg="add">
        <pc:chgData name="bfjghod Goh" userId="17a83449cc180f75" providerId="LiveId" clId="{EEEDA1E0-ABB3-7D45-A374-26A8BE3D69F5}" dt="2021-03-10T05:11:52.497" v="46"/>
        <pc:sldMkLst>
          <pc:docMk/>
          <pc:sldMk cId="3067207337" sldId="409"/>
        </pc:sldMkLst>
      </pc:sldChg>
      <pc:sldChg chg="addSp delSp modSp new mod setBg chgLayout">
        <pc:chgData name="bfjghod Goh" userId="17a83449cc180f75" providerId="LiveId" clId="{EEEDA1E0-ABB3-7D45-A374-26A8BE3D69F5}" dt="2021-03-10T05:22:33.819" v="756" actId="207"/>
        <pc:sldMkLst>
          <pc:docMk/>
          <pc:sldMk cId="2400637370" sldId="410"/>
        </pc:sldMkLst>
        <pc:spChg chg="mod ord">
          <ac:chgData name="bfjghod Goh" userId="17a83449cc180f75" providerId="LiveId" clId="{EEEDA1E0-ABB3-7D45-A374-26A8BE3D69F5}" dt="2021-03-10T05:22:19.699" v="752" actId="26606"/>
          <ac:spMkLst>
            <pc:docMk/>
            <pc:sldMk cId="2400637370" sldId="410"/>
            <ac:spMk id="2" creationId="{7B0AE3CF-56F9-524E-B400-6284CA5A3673}"/>
          </ac:spMkLst>
        </pc:spChg>
        <pc:spChg chg="del">
          <ac:chgData name="bfjghod Goh" userId="17a83449cc180f75" providerId="LiveId" clId="{EEEDA1E0-ABB3-7D45-A374-26A8BE3D69F5}" dt="2021-03-10T05:16:22.885" v="129" actId="478"/>
          <ac:spMkLst>
            <pc:docMk/>
            <pc:sldMk cId="2400637370" sldId="410"/>
            <ac:spMk id="3" creationId="{091F9116-2422-B949-A23B-AFD10A9719BD}"/>
          </ac:spMkLst>
        </pc:spChg>
        <pc:spChg chg="add mod ord">
          <ac:chgData name="bfjghod Goh" userId="17a83449cc180f75" providerId="LiveId" clId="{EEEDA1E0-ABB3-7D45-A374-26A8BE3D69F5}" dt="2021-03-10T05:22:33.819" v="756" actId="207"/>
          <ac:spMkLst>
            <pc:docMk/>
            <pc:sldMk cId="2400637370" sldId="410"/>
            <ac:spMk id="4" creationId="{2CAA6FC1-8C6C-C346-BB8B-1983A91E0978}"/>
          </ac:spMkLst>
        </pc:spChg>
        <pc:spChg chg="add">
          <ac:chgData name="bfjghod Goh" userId="17a83449cc180f75" providerId="LiveId" clId="{EEEDA1E0-ABB3-7D45-A374-26A8BE3D69F5}" dt="2021-03-10T05:22:19.699" v="752" actId="26606"/>
          <ac:spMkLst>
            <pc:docMk/>
            <pc:sldMk cId="2400637370" sldId="410"/>
            <ac:spMk id="9" creationId="{09588DA8-065E-4F6F-8EFD-43104AB2E0CF}"/>
          </ac:spMkLst>
        </pc:spChg>
        <pc:spChg chg="add">
          <ac:chgData name="bfjghod Goh" userId="17a83449cc180f75" providerId="LiveId" clId="{EEEDA1E0-ABB3-7D45-A374-26A8BE3D69F5}" dt="2021-03-10T05:22:19.699" v="752" actId="26606"/>
          <ac:spMkLst>
            <pc:docMk/>
            <pc:sldMk cId="2400637370" sldId="410"/>
            <ac:spMk id="11" creationId="{C4285719-470E-454C-AF62-8323075F1F5B}"/>
          </ac:spMkLst>
        </pc:spChg>
        <pc:spChg chg="add">
          <ac:chgData name="bfjghod Goh" userId="17a83449cc180f75" providerId="LiveId" clId="{EEEDA1E0-ABB3-7D45-A374-26A8BE3D69F5}" dt="2021-03-10T05:22:19.699" v="752" actId="26606"/>
          <ac:spMkLst>
            <pc:docMk/>
            <pc:sldMk cId="2400637370" sldId="410"/>
            <ac:spMk id="13" creationId="{CD9FE4EF-C4D8-49A0-B2FF-81D8DB7D8A24}"/>
          </ac:spMkLst>
        </pc:spChg>
        <pc:spChg chg="add">
          <ac:chgData name="bfjghod Goh" userId="17a83449cc180f75" providerId="LiveId" clId="{EEEDA1E0-ABB3-7D45-A374-26A8BE3D69F5}" dt="2021-03-10T05:22:19.699" v="752" actId="26606"/>
          <ac:spMkLst>
            <pc:docMk/>
            <pc:sldMk cId="2400637370" sldId="410"/>
            <ac:spMk id="15" creationId="{4300840D-0A0B-4512-BACA-B439D5B9C57C}"/>
          </ac:spMkLst>
        </pc:spChg>
        <pc:spChg chg="add">
          <ac:chgData name="bfjghod Goh" userId="17a83449cc180f75" providerId="LiveId" clId="{EEEDA1E0-ABB3-7D45-A374-26A8BE3D69F5}" dt="2021-03-10T05:22:19.699" v="752" actId="26606"/>
          <ac:spMkLst>
            <pc:docMk/>
            <pc:sldMk cId="2400637370" sldId="410"/>
            <ac:spMk id="17" creationId="{D2B78728-A580-49A7-84F9-6EF6F583ADE0}"/>
          </ac:spMkLst>
        </pc:spChg>
        <pc:spChg chg="add">
          <ac:chgData name="bfjghod Goh" userId="17a83449cc180f75" providerId="LiveId" clId="{EEEDA1E0-ABB3-7D45-A374-26A8BE3D69F5}" dt="2021-03-10T05:22:19.699" v="752" actId="26606"/>
          <ac:spMkLst>
            <pc:docMk/>
            <pc:sldMk cId="2400637370" sldId="410"/>
            <ac:spMk id="19" creationId="{38FAA1A1-D861-433F-88FA-1E9D6FD31D11}"/>
          </ac:spMkLst>
        </pc:spChg>
        <pc:spChg chg="add">
          <ac:chgData name="bfjghod Goh" userId="17a83449cc180f75" providerId="LiveId" clId="{EEEDA1E0-ABB3-7D45-A374-26A8BE3D69F5}" dt="2021-03-10T05:22:19.699" v="752" actId="26606"/>
          <ac:spMkLst>
            <pc:docMk/>
            <pc:sldMk cId="2400637370" sldId="410"/>
            <ac:spMk id="21" creationId="{8D71EDA1-87BF-4D5D-AB79-F346FD19278A}"/>
          </ac:spMkLst>
        </pc:spChg>
      </pc:sldChg>
      <pc:sldChg chg="addSp delSp modSp new mod setBg modClrScheme chgLayout">
        <pc:chgData name="bfjghod Goh" userId="17a83449cc180f75" providerId="LiveId" clId="{EEEDA1E0-ABB3-7D45-A374-26A8BE3D69F5}" dt="2021-03-10T05:27:34.651" v="920" actId="26606"/>
        <pc:sldMkLst>
          <pc:docMk/>
          <pc:sldMk cId="3719436240" sldId="411"/>
        </pc:sldMkLst>
        <pc:spChg chg="mod ord">
          <ac:chgData name="bfjghod Goh" userId="17a83449cc180f75" providerId="LiveId" clId="{EEEDA1E0-ABB3-7D45-A374-26A8BE3D69F5}" dt="2021-03-10T05:27:34.651" v="920" actId="26606"/>
          <ac:spMkLst>
            <pc:docMk/>
            <pc:sldMk cId="3719436240" sldId="411"/>
            <ac:spMk id="2" creationId="{73756779-0D74-084B-9E27-FEACE0670EAD}"/>
          </ac:spMkLst>
        </pc:spChg>
        <pc:spChg chg="del mod ord">
          <ac:chgData name="bfjghod Goh" userId="17a83449cc180f75" providerId="LiveId" clId="{EEEDA1E0-ABB3-7D45-A374-26A8BE3D69F5}" dt="2021-03-10T05:24:12.200" v="824" actId="700"/>
          <ac:spMkLst>
            <pc:docMk/>
            <pc:sldMk cId="3719436240" sldId="411"/>
            <ac:spMk id="3" creationId="{788ED84A-B847-F647-89DE-2D0D8318C6B8}"/>
          </ac:spMkLst>
        </pc:spChg>
        <pc:spChg chg="add mod ord">
          <ac:chgData name="bfjghod Goh" userId="17a83449cc180f75" providerId="LiveId" clId="{EEEDA1E0-ABB3-7D45-A374-26A8BE3D69F5}" dt="2021-03-10T05:27:34.651" v="920" actId="26606"/>
          <ac:spMkLst>
            <pc:docMk/>
            <pc:sldMk cId="3719436240" sldId="411"/>
            <ac:spMk id="4" creationId="{70AC9CB1-BA15-C04E-8218-E1A1A3F2ED09}"/>
          </ac:spMkLst>
        </pc:spChg>
        <pc:spChg chg="add del mod ord">
          <ac:chgData name="bfjghod Goh" userId="17a83449cc180f75" providerId="LiveId" clId="{EEEDA1E0-ABB3-7D45-A374-26A8BE3D69F5}" dt="2021-03-10T05:27:31.145" v="919"/>
          <ac:spMkLst>
            <pc:docMk/>
            <pc:sldMk cId="3719436240" sldId="411"/>
            <ac:spMk id="5" creationId="{08E335E8-EB4D-8C42-9E31-48EA42418427}"/>
          </ac:spMkLst>
        </pc:spChg>
        <pc:spChg chg="add">
          <ac:chgData name="bfjghod Goh" userId="17a83449cc180f75" providerId="LiveId" clId="{EEEDA1E0-ABB3-7D45-A374-26A8BE3D69F5}" dt="2021-03-10T05:27:34.651" v="920" actId="26606"/>
          <ac:spMkLst>
            <pc:docMk/>
            <pc:sldMk cId="3719436240" sldId="411"/>
            <ac:spMk id="12" creationId="{4038CB10-1F5C-4D54-9DF7-12586DE5B007}"/>
          </ac:spMkLst>
        </pc:spChg>
        <pc:spChg chg="add">
          <ac:chgData name="bfjghod Goh" userId="17a83449cc180f75" providerId="LiveId" clId="{EEEDA1E0-ABB3-7D45-A374-26A8BE3D69F5}" dt="2021-03-10T05:27:34.651" v="920" actId="26606"/>
          <ac:spMkLst>
            <pc:docMk/>
            <pc:sldMk cId="3719436240" sldId="411"/>
            <ac:spMk id="14" creationId="{73ED6512-6858-4552-B699-9A97FE9A4EA2}"/>
          </ac:spMkLst>
        </pc:spChg>
        <pc:picChg chg="add del">
          <ac:chgData name="bfjghod Goh" userId="17a83449cc180f75" providerId="LiveId" clId="{EEEDA1E0-ABB3-7D45-A374-26A8BE3D69F5}" dt="2021-03-10T05:27:30.413" v="918" actId="21"/>
          <ac:picMkLst>
            <pc:docMk/>
            <pc:sldMk cId="3719436240" sldId="411"/>
            <ac:picMk id="6" creationId="{18D9640D-25FE-FC44-9F69-534076463D56}"/>
          </ac:picMkLst>
        </pc:picChg>
        <pc:picChg chg="add mod">
          <ac:chgData name="bfjghod Goh" userId="17a83449cc180f75" providerId="LiveId" clId="{EEEDA1E0-ABB3-7D45-A374-26A8BE3D69F5}" dt="2021-03-10T05:27:34.651" v="920" actId="26606"/>
          <ac:picMkLst>
            <pc:docMk/>
            <pc:sldMk cId="3719436240" sldId="411"/>
            <ac:picMk id="7" creationId="{0F168725-F7C6-044F-951B-4E6CA8FB63BD}"/>
          </ac:picMkLst>
        </pc:picChg>
      </pc:sldChg>
      <pc:sldChg chg="addSp delSp modSp new mod setBg modClrScheme chgLayout">
        <pc:chgData name="bfjghod Goh" userId="17a83449cc180f75" providerId="LiveId" clId="{EEEDA1E0-ABB3-7D45-A374-26A8BE3D69F5}" dt="2021-03-10T05:30:24.322" v="1054" actId="26606"/>
        <pc:sldMkLst>
          <pc:docMk/>
          <pc:sldMk cId="4038775490" sldId="412"/>
        </pc:sldMkLst>
        <pc:spChg chg="mod ord">
          <ac:chgData name="bfjghod Goh" userId="17a83449cc180f75" providerId="LiveId" clId="{EEEDA1E0-ABB3-7D45-A374-26A8BE3D69F5}" dt="2021-03-10T05:30:24.322" v="1054" actId="26606"/>
          <ac:spMkLst>
            <pc:docMk/>
            <pc:sldMk cId="4038775490" sldId="412"/>
            <ac:spMk id="2" creationId="{91ECAD24-4E26-7746-B7B6-F2BFA8ECC7EB}"/>
          </ac:spMkLst>
        </pc:spChg>
        <pc:spChg chg="del mod ord">
          <ac:chgData name="bfjghod Goh" userId="17a83449cc180f75" providerId="LiveId" clId="{EEEDA1E0-ABB3-7D45-A374-26A8BE3D69F5}" dt="2021-03-10T05:28:39.023" v="921" actId="700"/>
          <ac:spMkLst>
            <pc:docMk/>
            <pc:sldMk cId="4038775490" sldId="412"/>
            <ac:spMk id="3" creationId="{92E876CE-09BD-0344-ABAD-943CCA5F275C}"/>
          </ac:spMkLst>
        </pc:spChg>
        <pc:spChg chg="add mod ord">
          <ac:chgData name="bfjghod Goh" userId="17a83449cc180f75" providerId="LiveId" clId="{EEEDA1E0-ABB3-7D45-A374-26A8BE3D69F5}" dt="2021-03-10T05:30:24.322" v="1054" actId="26606"/>
          <ac:spMkLst>
            <pc:docMk/>
            <pc:sldMk cId="4038775490" sldId="412"/>
            <ac:spMk id="4" creationId="{D397C8A1-2DCB-D24B-892E-23763D4E825D}"/>
          </ac:spMkLst>
        </pc:spChg>
        <pc:spChg chg="add del mod ord">
          <ac:chgData name="bfjghod Goh" userId="17a83449cc180f75" providerId="LiveId" clId="{EEEDA1E0-ABB3-7D45-A374-26A8BE3D69F5}" dt="2021-03-10T05:30:22.711" v="1053"/>
          <ac:spMkLst>
            <pc:docMk/>
            <pc:sldMk cId="4038775490" sldId="412"/>
            <ac:spMk id="5" creationId="{FE2A650F-A487-1145-9077-3C52FF7B9678}"/>
          </ac:spMkLst>
        </pc:spChg>
        <pc:spChg chg="add">
          <ac:chgData name="bfjghod Goh" userId="17a83449cc180f75" providerId="LiveId" clId="{EEEDA1E0-ABB3-7D45-A374-26A8BE3D69F5}" dt="2021-03-10T05:30:24.322" v="1054" actId="26606"/>
          <ac:spMkLst>
            <pc:docMk/>
            <pc:sldMk cId="4038775490" sldId="412"/>
            <ac:spMk id="12" creationId="{4038CB10-1F5C-4D54-9DF7-12586DE5B007}"/>
          </ac:spMkLst>
        </pc:spChg>
        <pc:spChg chg="add">
          <ac:chgData name="bfjghod Goh" userId="17a83449cc180f75" providerId="LiveId" clId="{EEEDA1E0-ABB3-7D45-A374-26A8BE3D69F5}" dt="2021-03-10T05:30:24.322" v="1054" actId="26606"/>
          <ac:spMkLst>
            <pc:docMk/>
            <pc:sldMk cId="4038775490" sldId="412"/>
            <ac:spMk id="14" creationId="{73ED6512-6858-4552-B699-9A97FE9A4EA2}"/>
          </ac:spMkLst>
        </pc:spChg>
        <pc:picChg chg="add del">
          <ac:chgData name="bfjghod Goh" userId="17a83449cc180f75" providerId="LiveId" clId="{EEEDA1E0-ABB3-7D45-A374-26A8BE3D69F5}" dt="2021-03-10T05:30:21.959" v="1052" actId="21"/>
          <ac:picMkLst>
            <pc:docMk/>
            <pc:sldMk cId="4038775490" sldId="412"/>
            <ac:picMk id="6" creationId="{2569E20B-C80A-644C-BCED-3D0D7D335D79}"/>
          </ac:picMkLst>
        </pc:picChg>
        <pc:picChg chg="add mod">
          <ac:chgData name="bfjghod Goh" userId="17a83449cc180f75" providerId="LiveId" clId="{EEEDA1E0-ABB3-7D45-A374-26A8BE3D69F5}" dt="2021-03-10T05:30:24.322" v="1054" actId="26606"/>
          <ac:picMkLst>
            <pc:docMk/>
            <pc:sldMk cId="4038775490" sldId="412"/>
            <ac:picMk id="7" creationId="{714EEDF7-36B8-6244-A517-CE0DB02963D8}"/>
          </ac:picMkLst>
        </pc:picChg>
      </pc:sldChg>
      <pc:sldChg chg="addSp delSp modSp new mod setBg modClrScheme chgLayout">
        <pc:chgData name="bfjghod Goh" userId="17a83449cc180f75" providerId="LiveId" clId="{EEEDA1E0-ABB3-7D45-A374-26A8BE3D69F5}" dt="2021-03-10T05:33:29.769" v="1197" actId="1076"/>
        <pc:sldMkLst>
          <pc:docMk/>
          <pc:sldMk cId="1613362273" sldId="413"/>
        </pc:sldMkLst>
        <pc:spChg chg="mod ord">
          <ac:chgData name="bfjghod Goh" userId="17a83449cc180f75" providerId="LiveId" clId="{EEEDA1E0-ABB3-7D45-A374-26A8BE3D69F5}" dt="2021-03-10T05:33:12.935" v="1191" actId="26606"/>
          <ac:spMkLst>
            <pc:docMk/>
            <pc:sldMk cId="1613362273" sldId="413"/>
            <ac:spMk id="2" creationId="{B6C211A9-F21C-CB48-BA65-1BD55C03F876}"/>
          </ac:spMkLst>
        </pc:spChg>
        <pc:spChg chg="mod ord">
          <ac:chgData name="bfjghod Goh" userId="17a83449cc180f75" providerId="LiveId" clId="{EEEDA1E0-ABB3-7D45-A374-26A8BE3D69F5}" dt="2021-03-10T05:33:05.328" v="1190" actId="26606"/>
          <ac:spMkLst>
            <pc:docMk/>
            <pc:sldMk cId="1613362273" sldId="413"/>
            <ac:spMk id="3" creationId="{64BC8550-D573-F649-A1E1-69411D520C15}"/>
          </ac:spMkLst>
        </pc:spChg>
        <pc:spChg chg="add del mod ord">
          <ac:chgData name="bfjghod Goh" userId="17a83449cc180f75" providerId="LiveId" clId="{EEEDA1E0-ABB3-7D45-A374-26A8BE3D69F5}" dt="2021-03-10T05:32:53.313" v="1187"/>
          <ac:spMkLst>
            <pc:docMk/>
            <pc:sldMk cId="1613362273" sldId="413"/>
            <ac:spMk id="4" creationId="{11F89EF3-76A4-F042-80C7-83734ADB9EA6}"/>
          </ac:spMkLst>
        </pc:spChg>
        <pc:spChg chg="add del mod">
          <ac:chgData name="bfjghod Goh" userId="17a83449cc180f75" providerId="LiveId" clId="{EEEDA1E0-ABB3-7D45-A374-26A8BE3D69F5}" dt="2021-03-10T05:33:17.738" v="1193" actId="478"/>
          <ac:spMkLst>
            <pc:docMk/>
            <pc:sldMk cId="1613362273" sldId="413"/>
            <ac:spMk id="7" creationId="{41C37810-6D95-154B-A4CC-08D1FD174BFF}"/>
          </ac:spMkLst>
        </pc:spChg>
        <pc:spChg chg="add del">
          <ac:chgData name="bfjghod Goh" userId="17a83449cc180f75" providerId="LiveId" clId="{EEEDA1E0-ABB3-7D45-A374-26A8BE3D69F5}" dt="2021-03-10T05:33:05.317" v="1189" actId="26606"/>
          <ac:spMkLst>
            <pc:docMk/>
            <pc:sldMk cId="1613362273" sldId="413"/>
            <ac:spMk id="10" creationId="{4038CB10-1F5C-4D54-9DF7-12586DE5B007}"/>
          </ac:spMkLst>
        </pc:spChg>
        <pc:spChg chg="add del">
          <ac:chgData name="bfjghod Goh" userId="17a83449cc180f75" providerId="LiveId" clId="{EEEDA1E0-ABB3-7D45-A374-26A8BE3D69F5}" dt="2021-03-10T05:33:05.317" v="1189" actId="26606"/>
          <ac:spMkLst>
            <pc:docMk/>
            <pc:sldMk cId="1613362273" sldId="413"/>
            <ac:spMk id="12" creationId="{73ED6512-6858-4552-B699-9A97FE9A4EA2}"/>
          </ac:spMkLst>
        </pc:spChg>
        <pc:spChg chg="add del">
          <ac:chgData name="bfjghod Goh" userId="17a83449cc180f75" providerId="LiveId" clId="{EEEDA1E0-ABB3-7D45-A374-26A8BE3D69F5}" dt="2021-03-10T05:33:12.935" v="1191" actId="26606"/>
          <ac:spMkLst>
            <pc:docMk/>
            <pc:sldMk cId="1613362273" sldId="413"/>
            <ac:spMk id="14" creationId="{73ED6512-6858-4552-B699-9A97FE9A4EA2}"/>
          </ac:spMkLst>
        </pc:spChg>
        <pc:spChg chg="add del">
          <ac:chgData name="bfjghod Goh" userId="17a83449cc180f75" providerId="LiveId" clId="{EEEDA1E0-ABB3-7D45-A374-26A8BE3D69F5}" dt="2021-03-10T05:33:12.935" v="1191" actId="26606"/>
          <ac:spMkLst>
            <pc:docMk/>
            <pc:sldMk cId="1613362273" sldId="413"/>
            <ac:spMk id="15" creationId="{36D30126-6314-4A93-B27E-5C66CF781924}"/>
          </ac:spMkLst>
        </pc:spChg>
        <pc:spChg chg="add del">
          <ac:chgData name="bfjghod Goh" userId="17a83449cc180f75" providerId="LiveId" clId="{EEEDA1E0-ABB3-7D45-A374-26A8BE3D69F5}" dt="2021-03-10T05:33:12.935" v="1191" actId="26606"/>
          <ac:spMkLst>
            <pc:docMk/>
            <pc:sldMk cId="1613362273" sldId="413"/>
            <ac:spMk id="16" creationId="{4038CB10-1F5C-4D54-9DF7-12586DE5B007}"/>
          </ac:spMkLst>
        </pc:spChg>
        <pc:spChg chg="add">
          <ac:chgData name="bfjghod Goh" userId="17a83449cc180f75" providerId="LiveId" clId="{EEEDA1E0-ABB3-7D45-A374-26A8BE3D69F5}" dt="2021-03-10T05:33:12.935" v="1191" actId="26606"/>
          <ac:spMkLst>
            <pc:docMk/>
            <pc:sldMk cId="1613362273" sldId="413"/>
            <ac:spMk id="21" creationId="{4038CB10-1F5C-4D54-9DF7-12586DE5B007}"/>
          </ac:spMkLst>
        </pc:spChg>
        <pc:spChg chg="add">
          <ac:chgData name="bfjghod Goh" userId="17a83449cc180f75" providerId="LiveId" clId="{EEEDA1E0-ABB3-7D45-A374-26A8BE3D69F5}" dt="2021-03-10T05:33:12.935" v="1191" actId="26606"/>
          <ac:spMkLst>
            <pc:docMk/>
            <pc:sldMk cId="1613362273" sldId="413"/>
            <ac:spMk id="23" creationId="{73ED6512-6858-4552-B699-9A97FE9A4EA2}"/>
          </ac:spMkLst>
        </pc:spChg>
        <pc:picChg chg="add del mod ord">
          <ac:chgData name="bfjghod Goh" userId="17a83449cc180f75" providerId="LiveId" clId="{EEEDA1E0-ABB3-7D45-A374-26A8BE3D69F5}" dt="2021-03-10T05:33:15.483" v="1192" actId="478"/>
          <ac:picMkLst>
            <pc:docMk/>
            <pc:sldMk cId="1613362273" sldId="413"/>
            <ac:picMk id="5" creationId="{40455576-137D-DC49-8146-74C68204413B}"/>
          </ac:picMkLst>
        </pc:picChg>
        <pc:picChg chg="add mod">
          <ac:chgData name="bfjghod Goh" userId="17a83449cc180f75" providerId="LiveId" clId="{EEEDA1E0-ABB3-7D45-A374-26A8BE3D69F5}" dt="2021-03-10T05:33:29.769" v="1197" actId="1076"/>
          <ac:picMkLst>
            <pc:docMk/>
            <pc:sldMk cId="1613362273" sldId="413"/>
            <ac:picMk id="17" creationId="{79978622-C7AE-534D-AE22-AB03E7475955}"/>
          </ac:picMkLst>
        </pc:picChg>
      </pc:sldChg>
      <pc:sldChg chg="addSp delSp modSp new mod setBg modClrScheme chgLayout">
        <pc:chgData name="bfjghod Goh" userId="17a83449cc180f75" providerId="LiveId" clId="{EEEDA1E0-ABB3-7D45-A374-26A8BE3D69F5}" dt="2021-03-10T05:40:38.459" v="1605" actId="14100"/>
        <pc:sldMkLst>
          <pc:docMk/>
          <pc:sldMk cId="3930633517" sldId="414"/>
        </pc:sldMkLst>
        <pc:spChg chg="mod ord">
          <ac:chgData name="bfjghod Goh" userId="17a83449cc180f75" providerId="LiveId" clId="{EEEDA1E0-ABB3-7D45-A374-26A8BE3D69F5}" dt="2021-03-10T05:40:24.338" v="1599" actId="26606"/>
          <ac:spMkLst>
            <pc:docMk/>
            <pc:sldMk cId="3930633517" sldId="414"/>
            <ac:spMk id="2" creationId="{A367AB0C-20AC-4C47-B42E-622C7C5D4502}"/>
          </ac:spMkLst>
        </pc:spChg>
        <pc:spChg chg="del mod ord">
          <ac:chgData name="bfjghod Goh" userId="17a83449cc180f75" providerId="LiveId" clId="{EEEDA1E0-ABB3-7D45-A374-26A8BE3D69F5}" dt="2021-03-10T05:33:55.816" v="1198" actId="700"/>
          <ac:spMkLst>
            <pc:docMk/>
            <pc:sldMk cId="3930633517" sldId="414"/>
            <ac:spMk id="3" creationId="{8952A095-51C7-0340-9BCC-6F61BA0EA214}"/>
          </ac:spMkLst>
        </pc:spChg>
        <pc:spChg chg="add mod ord">
          <ac:chgData name="bfjghod Goh" userId="17a83449cc180f75" providerId="LiveId" clId="{EEEDA1E0-ABB3-7D45-A374-26A8BE3D69F5}" dt="2021-03-10T05:40:24.338" v="1599" actId="26606"/>
          <ac:spMkLst>
            <pc:docMk/>
            <pc:sldMk cId="3930633517" sldId="414"/>
            <ac:spMk id="4" creationId="{60B677AC-EB59-9743-9133-EB04E26AE050}"/>
          </ac:spMkLst>
        </pc:spChg>
        <pc:spChg chg="add del mod ord">
          <ac:chgData name="bfjghod Goh" userId="17a83449cc180f75" providerId="LiveId" clId="{EEEDA1E0-ABB3-7D45-A374-26A8BE3D69F5}" dt="2021-03-10T05:40:00.023" v="1594"/>
          <ac:spMkLst>
            <pc:docMk/>
            <pc:sldMk cId="3930633517" sldId="414"/>
            <ac:spMk id="5" creationId="{18A60943-786A-2B4E-B5BE-86D247381DE7}"/>
          </ac:spMkLst>
        </pc:spChg>
        <pc:spChg chg="add del mod">
          <ac:chgData name="bfjghod Goh" userId="17a83449cc180f75" providerId="LiveId" clId="{EEEDA1E0-ABB3-7D45-A374-26A8BE3D69F5}" dt="2021-03-10T05:40:15.166" v="1598" actId="21"/>
          <ac:spMkLst>
            <pc:docMk/>
            <pc:sldMk cId="3930633517" sldId="414"/>
            <ac:spMk id="9" creationId="{3014851E-1488-AC4E-B662-05AAE1F958D4}"/>
          </ac:spMkLst>
        </pc:spChg>
        <pc:spChg chg="add del mod">
          <ac:chgData name="bfjghod Goh" userId="17a83449cc180f75" providerId="LiveId" clId="{EEEDA1E0-ABB3-7D45-A374-26A8BE3D69F5}" dt="2021-03-10T05:40:28.215" v="1601" actId="478"/>
          <ac:spMkLst>
            <pc:docMk/>
            <pc:sldMk cId="3930633517" sldId="414"/>
            <ac:spMk id="11" creationId="{D80254B6-067B-0140-A580-BE218730AE2F}"/>
          </ac:spMkLst>
        </pc:spChg>
        <pc:spChg chg="add">
          <ac:chgData name="bfjghod Goh" userId="17a83449cc180f75" providerId="LiveId" clId="{EEEDA1E0-ABB3-7D45-A374-26A8BE3D69F5}" dt="2021-03-10T05:40:24.338" v="1599" actId="26606"/>
          <ac:spMkLst>
            <pc:docMk/>
            <pc:sldMk cId="3930633517" sldId="414"/>
            <ac:spMk id="12" creationId="{6166C6D1-23AC-49C4-BA07-238E4E9F8CEB}"/>
          </ac:spMkLst>
        </pc:spChg>
        <pc:spChg chg="add">
          <ac:chgData name="bfjghod Goh" userId="17a83449cc180f75" providerId="LiveId" clId="{EEEDA1E0-ABB3-7D45-A374-26A8BE3D69F5}" dt="2021-03-10T05:40:24.338" v="1599" actId="26606"/>
          <ac:spMkLst>
            <pc:docMk/>
            <pc:sldMk cId="3930633517" sldId="414"/>
            <ac:spMk id="14" creationId="{2A8B9026-04DF-499B-A388-67FCB7435E5F}"/>
          </ac:spMkLst>
        </pc:spChg>
        <pc:spChg chg="add">
          <ac:chgData name="bfjghod Goh" userId="17a83449cc180f75" providerId="LiveId" clId="{EEEDA1E0-ABB3-7D45-A374-26A8BE3D69F5}" dt="2021-03-10T05:40:24.338" v="1599" actId="26606"/>
          <ac:spMkLst>
            <pc:docMk/>
            <pc:sldMk cId="3930633517" sldId="414"/>
            <ac:spMk id="16" creationId="{05CC4153-3F0D-4F4C-8F12-E8FC3FA40AEE}"/>
          </ac:spMkLst>
        </pc:spChg>
        <pc:spChg chg="add">
          <ac:chgData name="bfjghod Goh" userId="17a83449cc180f75" providerId="LiveId" clId="{EEEDA1E0-ABB3-7D45-A374-26A8BE3D69F5}" dt="2021-03-10T05:40:24.338" v="1599" actId="26606"/>
          <ac:spMkLst>
            <pc:docMk/>
            <pc:sldMk cId="3930633517" sldId="414"/>
            <ac:spMk id="18" creationId="{1C091803-41C2-48E0-9228-5148460C7479}"/>
          </ac:spMkLst>
        </pc:spChg>
        <pc:picChg chg="add del mod">
          <ac:chgData name="bfjghod Goh" userId="17a83449cc180f75" providerId="LiveId" clId="{EEEDA1E0-ABB3-7D45-A374-26A8BE3D69F5}" dt="2021-03-10T05:40:25.879" v="1600" actId="478"/>
          <ac:picMkLst>
            <pc:docMk/>
            <pc:sldMk cId="3930633517" sldId="414"/>
            <ac:picMk id="7" creationId="{45EDF04D-31F6-D14F-B169-F740CFB60A13}"/>
          </ac:picMkLst>
        </pc:picChg>
        <pc:picChg chg="add mod">
          <ac:chgData name="bfjghod Goh" userId="17a83449cc180f75" providerId="LiveId" clId="{EEEDA1E0-ABB3-7D45-A374-26A8BE3D69F5}" dt="2021-03-10T05:40:38.459" v="1605" actId="14100"/>
          <ac:picMkLst>
            <pc:docMk/>
            <pc:sldMk cId="3930633517" sldId="414"/>
            <ac:picMk id="17" creationId="{70AD3FC7-4B76-8942-AB23-20213734F892}"/>
          </ac:picMkLst>
        </pc:picChg>
      </pc:sldChg>
      <pc:sldChg chg="addSp delSp modSp new mod setBg">
        <pc:chgData name="bfjghod Goh" userId="17a83449cc180f75" providerId="LiveId" clId="{EEEDA1E0-ABB3-7D45-A374-26A8BE3D69F5}" dt="2021-03-10T05:45:24.280" v="1969" actId="26606"/>
        <pc:sldMkLst>
          <pc:docMk/>
          <pc:sldMk cId="3479074506" sldId="415"/>
        </pc:sldMkLst>
        <pc:spChg chg="mod">
          <ac:chgData name="bfjghod Goh" userId="17a83449cc180f75" providerId="LiveId" clId="{EEEDA1E0-ABB3-7D45-A374-26A8BE3D69F5}" dt="2021-03-10T05:45:24.280" v="1969" actId="26606"/>
          <ac:spMkLst>
            <pc:docMk/>
            <pc:sldMk cId="3479074506" sldId="415"/>
            <ac:spMk id="2" creationId="{124F999C-4C6F-0745-BF49-21E501CAC8FB}"/>
          </ac:spMkLst>
        </pc:spChg>
        <pc:spChg chg="add del mod">
          <ac:chgData name="bfjghod Goh" userId="17a83449cc180f75" providerId="LiveId" clId="{EEEDA1E0-ABB3-7D45-A374-26A8BE3D69F5}" dt="2021-03-10T05:45:24.280" v="1969" actId="26606"/>
          <ac:spMkLst>
            <pc:docMk/>
            <pc:sldMk cId="3479074506" sldId="415"/>
            <ac:spMk id="3" creationId="{AFAC8782-1768-114D-B64D-96A51AEEB49B}"/>
          </ac:spMkLst>
        </pc:spChg>
        <pc:spChg chg="add del">
          <ac:chgData name="bfjghod Goh" userId="17a83449cc180f75" providerId="LiveId" clId="{EEEDA1E0-ABB3-7D45-A374-26A8BE3D69F5}" dt="2021-03-10T05:45:20.657" v="1964" actId="26606"/>
          <ac:spMkLst>
            <pc:docMk/>
            <pc:sldMk cId="3479074506" sldId="415"/>
            <ac:spMk id="9" creationId="{7517A47C-B2E5-4B79-8061-D74B1311AF6E}"/>
          </ac:spMkLst>
        </pc:spChg>
        <pc:spChg chg="add del">
          <ac:chgData name="bfjghod Goh" userId="17a83449cc180f75" providerId="LiveId" clId="{EEEDA1E0-ABB3-7D45-A374-26A8BE3D69F5}" dt="2021-03-10T05:45:20.657" v="1964" actId="26606"/>
          <ac:spMkLst>
            <pc:docMk/>
            <pc:sldMk cId="3479074506" sldId="415"/>
            <ac:spMk id="11" creationId="{C505E780-2083-4CB5-A42A-5E0E2908ECC3}"/>
          </ac:spMkLst>
        </pc:spChg>
        <pc:spChg chg="add del">
          <ac:chgData name="bfjghod Goh" userId="17a83449cc180f75" providerId="LiveId" clId="{EEEDA1E0-ABB3-7D45-A374-26A8BE3D69F5}" dt="2021-03-10T05:45:20.657" v="1964" actId="26606"/>
          <ac:spMkLst>
            <pc:docMk/>
            <pc:sldMk cId="3479074506" sldId="415"/>
            <ac:spMk id="13" creationId="{D2C0AE1C-0118-41AE-8A10-7CDCBF10E96F}"/>
          </ac:spMkLst>
        </pc:spChg>
        <pc:spChg chg="add del">
          <ac:chgData name="bfjghod Goh" userId="17a83449cc180f75" providerId="LiveId" clId="{EEEDA1E0-ABB3-7D45-A374-26A8BE3D69F5}" dt="2021-03-10T05:45:20.657" v="1964" actId="26606"/>
          <ac:spMkLst>
            <pc:docMk/>
            <pc:sldMk cId="3479074506" sldId="415"/>
            <ac:spMk id="15" creationId="{463EEC44-1BA3-44ED-81FC-A644B04B2A44}"/>
          </ac:spMkLst>
        </pc:spChg>
        <pc:spChg chg="add del">
          <ac:chgData name="bfjghod Goh" userId="17a83449cc180f75" providerId="LiveId" clId="{EEEDA1E0-ABB3-7D45-A374-26A8BE3D69F5}" dt="2021-03-10T05:45:21.328" v="1966" actId="26606"/>
          <ac:spMkLst>
            <pc:docMk/>
            <pc:sldMk cId="3479074506" sldId="415"/>
            <ac:spMk id="17" creationId="{577D1452-F0B7-431E-9A24-D3F7103D8510}"/>
          </ac:spMkLst>
        </pc:spChg>
        <pc:spChg chg="add del">
          <ac:chgData name="bfjghod Goh" userId="17a83449cc180f75" providerId="LiveId" clId="{EEEDA1E0-ABB3-7D45-A374-26A8BE3D69F5}" dt="2021-03-10T05:45:21.328" v="1966" actId="26606"/>
          <ac:spMkLst>
            <pc:docMk/>
            <pc:sldMk cId="3479074506" sldId="415"/>
            <ac:spMk id="18" creationId="{A660F4F9-5DF5-4F15-BE6A-CD8648BB1148}"/>
          </ac:spMkLst>
        </pc:spChg>
        <pc:spChg chg="add del">
          <ac:chgData name="bfjghod Goh" userId="17a83449cc180f75" providerId="LiveId" clId="{EEEDA1E0-ABB3-7D45-A374-26A8BE3D69F5}" dt="2021-03-10T05:45:24.254" v="1968" actId="26606"/>
          <ac:spMkLst>
            <pc:docMk/>
            <pc:sldMk cId="3479074506" sldId="415"/>
            <ac:spMk id="21" creationId="{2E442304-DDBD-4F7B-8017-36BCC863FB40}"/>
          </ac:spMkLst>
        </pc:spChg>
        <pc:spChg chg="add del">
          <ac:chgData name="bfjghod Goh" userId="17a83449cc180f75" providerId="LiveId" clId="{EEEDA1E0-ABB3-7D45-A374-26A8BE3D69F5}" dt="2021-03-10T05:45:24.254" v="1968" actId="26606"/>
          <ac:spMkLst>
            <pc:docMk/>
            <pc:sldMk cId="3479074506" sldId="415"/>
            <ac:spMk id="22" creationId="{5E107275-3853-46FD-A241-DE4355A42675}"/>
          </ac:spMkLst>
        </pc:spChg>
        <pc:spChg chg="add">
          <ac:chgData name="bfjghod Goh" userId="17a83449cc180f75" providerId="LiveId" clId="{EEEDA1E0-ABB3-7D45-A374-26A8BE3D69F5}" dt="2021-03-10T05:45:24.280" v="1969" actId="26606"/>
          <ac:spMkLst>
            <pc:docMk/>
            <pc:sldMk cId="3479074506" sldId="415"/>
            <ac:spMk id="25" creationId="{577D1452-F0B7-431E-9A24-D3F7103D8510}"/>
          </ac:spMkLst>
        </pc:spChg>
        <pc:spChg chg="add">
          <ac:chgData name="bfjghod Goh" userId="17a83449cc180f75" providerId="LiveId" clId="{EEEDA1E0-ABB3-7D45-A374-26A8BE3D69F5}" dt="2021-03-10T05:45:24.280" v="1969" actId="26606"/>
          <ac:spMkLst>
            <pc:docMk/>
            <pc:sldMk cId="3479074506" sldId="415"/>
            <ac:spMk id="26" creationId="{A660F4F9-5DF5-4F15-BE6A-CD8648BB1148}"/>
          </ac:spMkLst>
        </pc:spChg>
        <pc:graphicFrameChg chg="add del">
          <ac:chgData name="bfjghod Goh" userId="17a83449cc180f75" providerId="LiveId" clId="{EEEDA1E0-ABB3-7D45-A374-26A8BE3D69F5}" dt="2021-03-10T05:45:20.657" v="1964" actId="26606"/>
          <ac:graphicFrameMkLst>
            <pc:docMk/>
            <pc:sldMk cId="3479074506" sldId="415"/>
            <ac:graphicFrameMk id="5" creationId="{169FA662-8E6C-490B-B9CA-4D9380201EF2}"/>
          </ac:graphicFrameMkLst>
        </pc:graphicFrameChg>
        <pc:graphicFrameChg chg="add del">
          <ac:chgData name="bfjghod Goh" userId="17a83449cc180f75" providerId="LiveId" clId="{EEEDA1E0-ABB3-7D45-A374-26A8BE3D69F5}" dt="2021-03-10T05:45:21.328" v="1966" actId="26606"/>
          <ac:graphicFrameMkLst>
            <pc:docMk/>
            <pc:sldMk cId="3479074506" sldId="415"/>
            <ac:graphicFrameMk id="19" creationId="{74BF0613-35D1-4C14-A454-4188E058538E}"/>
          </ac:graphicFrameMkLst>
        </pc:graphicFrameChg>
        <pc:graphicFrameChg chg="add del">
          <ac:chgData name="bfjghod Goh" userId="17a83449cc180f75" providerId="LiveId" clId="{EEEDA1E0-ABB3-7D45-A374-26A8BE3D69F5}" dt="2021-03-10T05:45:24.254" v="1968" actId="26606"/>
          <ac:graphicFrameMkLst>
            <pc:docMk/>
            <pc:sldMk cId="3479074506" sldId="415"/>
            <ac:graphicFrameMk id="23" creationId="{12F261D0-EEAA-4EB9-84BC-7033815EE67D}"/>
          </ac:graphicFrameMkLst>
        </pc:graphicFrameChg>
        <pc:graphicFrameChg chg="add">
          <ac:chgData name="bfjghod Goh" userId="17a83449cc180f75" providerId="LiveId" clId="{EEEDA1E0-ABB3-7D45-A374-26A8BE3D69F5}" dt="2021-03-10T05:45:24.280" v="1969" actId="26606"/>
          <ac:graphicFrameMkLst>
            <pc:docMk/>
            <pc:sldMk cId="3479074506" sldId="415"/>
            <ac:graphicFrameMk id="27" creationId="{74BF0613-35D1-4C14-A454-4188E058538E}"/>
          </ac:graphicFrameMkLst>
        </pc:graphicFrameChg>
      </pc:sldChg>
    </pc:docChg>
  </pc:docChgLst>
  <pc:docChgLst>
    <pc:chgData name="bfjghod Goh" userId="17a83449cc180f75" providerId="LiveId" clId="{D6093804-FE4C-2844-8B58-016E90A2A29C}"/>
    <pc:docChg chg="undo custSel addSld delSld modSld sldOrd">
      <pc:chgData name="bfjghod Goh" userId="17a83449cc180f75" providerId="LiveId" clId="{D6093804-FE4C-2844-8B58-016E90A2A29C}" dt="2019-03-10T13:43:47.723" v="68" actId="20577"/>
      <pc:docMkLst>
        <pc:docMk/>
      </pc:docMkLst>
      <pc:sldChg chg="add ord">
        <pc:chgData name="bfjghod Goh" userId="17a83449cc180f75" providerId="LiveId" clId="{D6093804-FE4C-2844-8B58-016E90A2A29C}" dt="2019-03-10T13:32:54.590" v="1"/>
        <pc:sldMkLst>
          <pc:docMk/>
          <pc:sldMk cId="2856735969" sldId="324"/>
        </pc:sldMkLst>
      </pc:sldChg>
      <pc:sldChg chg="add">
        <pc:chgData name="bfjghod Goh" userId="17a83449cc180f75" providerId="LiveId" clId="{D6093804-FE4C-2844-8B58-016E90A2A29C}" dt="2019-03-10T13:33:16.120" v="2"/>
        <pc:sldMkLst>
          <pc:docMk/>
          <pc:sldMk cId="1298124131" sldId="337"/>
        </pc:sldMkLst>
      </pc:sldChg>
      <pc:sldChg chg="add">
        <pc:chgData name="bfjghod Goh" userId="17a83449cc180f75" providerId="LiveId" clId="{D6093804-FE4C-2844-8B58-016E90A2A29C}" dt="2019-03-10T13:39:41.295" v="21"/>
        <pc:sldMkLst>
          <pc:docMk/>
          <pc:sldMk cId="3509663081" sldId="349"/>
        </pc:sldMkLst>
      </pc:sldChg>
      <pc:sldChg chg="addSp delSp modSp">
        <pc:chgData name="bfjghod Goh" userId="17a83449cc180f75" providerId="LiveId" clId="{D6093804-FE4C-2844-8B58-016E90A2A29C}" dt="2019-03-10T13:37:36.471" v="14" actId="12"/>
        <pc:sldMkLst>
          <pc:docMk/>
          <pc:sldMk cId="964147649" sldId="357"/>
        </pc:sldMkLst>
        <pc:spChg chg="del">
          <ac:chgData name="bfjghod Goh" userId="17a83449cc180f75" providerId="LiveId" clId="{D6093804-FE4C-2844-8B58-016E90A2A29C}" dt="2019-03-10T13:37:15.435" v="4" actId="478"/>
          <ac:spMkLst>
            <pc:docMk/>
            <pc:sldMk cId="964147649" sldId="357"/>
            <ac:spMk id="2" creationId="{00000000-0000-0000-0000-000000000000}"/>
          </ac:spMkLst>
        </pc:spChg>
        <pc:spChg chg="add del mod">
          <ac:chgData name="bfjghod Goh" userId="17a83449cc180f75" providerId="LiveId" clId="{D6093804-FE4C-2844-8B58-016E90A2A29C}" dt="2019-03-10T13:37:26.177" v="10"/>
          <ac:spMkLst>
            <pc:docMk/>
            <pc:sldMk cId="964147649" sldId="357"/>
            <ac:spMk id="3" creationId="{E2F1AEB9-9E54-9443-A481-3497D2756C36}"/>
          </ac:spMkLst>
        </pc:spChg>
        <pc:spChg chg="mod">
          <ac:chgData name="bfjghod Goh" userId="17a83449cc180f75" providerId="LiveId" clId="{D6093804-FE4C-2844-8B58-016E90A2A29C}" dt="2019-03-10T13:37:36.471" v="14" actId="12"/>
          <ac:spMkLst>
            <pc:docMk/>
            <pc:sldMk cId="964147649" sldId="357"/>
            <ac:spMk id="4" creationId="{00000000-0000-0000-0000-000000000000}"/>
          </ac:spMkLst>
        </pc:spChg>
      </pc:sldChg>
      <pc:sldChg chg="modNotesTx">
        <pc:chgData name="bfjghod Goh" userId="17a83449cc180f75" providerId="LiveId" clId="{D6093804-FE4C-2844-8B58-016E90A2A29C}" dt="2019-03-10T13:43:47.723" v="68" actId="20577"/>
        <pc:sldMkLst>
          <pc:docMk/>
          <pc:sldMk cId="1729356990" sldId="360"/>
        </pc:sldMkLst>
      </pc:sldChg>
      <pc:sldChg chg="addSp delSp modSp">
        <pc:chgData name="bfjghod Goh" userId="17a83449cc180f75" providerId="LiveId" clId="{D6093804-FE4C-2844-8B58-016E90A2A29C}" dt="2019-03-10T13:38:35.985" v="19" actId="478"/>
        <pc:sldMkLst>
          <pc:docMk/>
          <pc:sldMk cId="2839164979" sldId="367"/>
        </pc:sldMkLst>
        <pc:spChg chg="add del mod">
          <ac:chgData name="bfjghod Goh" userId="17a83449cc180f75" providerId="LiveId" clId="{D6093804-FE4C-2844-8B58-016E90A2A29C}" dt="2019-03-10T13:38:35.985" v="19" actId="478"/>
          <ac:spMkLst>
            <pc:docMk/>
            <pc:sldMk cId="2839164979" sldId="367"/>
            <ac:spMk id="2" creationId="{E4C11EDA-8D16-914F-AD03-45F49A6288B6}"/>
          </ac:spMkLst>
        </pc:spChg>
      </pc:sldChg>
      <pc:sldChg chg="addSp modSp">
        <pc:chgData name="bfjghod Goh" userId="17a83449cc180f75" providerId="LiveId" clId="{D6093804-FE4C-2844-8B58-016E90A2A29C}" dt="2019-03-10T13:41:31.786" v="28" actId="1076"/>
        <pc:sldMkLst>
          <pc:docMk/>
          <pc:sldMk cId="3831614612" sldId="376"/>
        </pc:sldMkLst>
        <pc:picChg chg="add mod">
          <ac:chgData name="bfjghod Goh" userId="17a83449cc180f75" providerId="LiveId" clId="{D6093804-FE4C-2844-8B58-016E90A2A29C}" dt="2019-03-10T13:41:31.786" v="28" actId="1076"/>
          <ac:picMkLst>
            <pc:docMk/>
            <pc:sldMk cId="3831614612" sldId="376"/>
            <ac:picMk id="3" creationId="{74600887-B532-EC46-83BF-D88116D5C6B0}"/>
          </ac:picMkLst>
        </pc:picChg>
      </pc:sldChg>
      <pc:sldChg chg="add">
        <pc:chgData name="bfjghod Goh" userId="17a83449cc180f75" providerId="LiveId" clId="{D6093804-FE4C-2844-8B58-016E90A2A29C}" dt="2019-03-10T13:37:06.545" v="3"/>
        <pc:sldMkLst>
          <pc:docMk/>
          <pc:sldMk cId="2281319155" sldId="378"/>
        </pc:sldMkLst>
      </pc:sldChg>
      <pc:sldChg chg="add del">
        <pc:chgData name="bfjghod Goh" userId="17a83449cc180f75" providerId="LiveId" clId="{D6093804-FE4C-2844-8B58-016E90A2A29C}" dt="2019-03-10T13:38:50.252" v="20" actId="2696"/>
        <pc:sldMkLst>
          <pc:docMk/>
          <pc:sldMk cId="139334765" sldId="379"/>
        </pc:sldMkLst>
      </pc:sldChg>
      <pc:sldChg chg="add">
        <pc:chgData name="bfjghod Goh" userId="17a83449cc180f75" providerId="LiveId" clId="{D6093804-FE4C-2844-8B58-016E90A2A29C}" dt="2019-03-10T13:40:14.202" v="22"/>
        <pc:sldMkLst>
          <pc:docMk/>
          <pc:sldMk cId="2680316485" sldId="379"/>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977480-F68D-4DE2-B091-815BF549AE8C}"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EBB7C097-0870-44CD-8979-0C595D93778D}">
      <dgm:prSet/>
      <dgm:spPr/>
      <dgm:t>
        <a:bodyPr/>
        <a:lstStyle/>
        <a:p>
          <a:r>
            <a:rPr lang="en-US"/>
            <a:t>2 inputs are needed --- 1 is a string, and the other is a single letter/character</a:t>
          </a:r>
        </a:p>
      </dgm:t>
    </dgm:pt>
    <dgm:pt modelId="{0824F34F-934B-4527-BD48-CF4B0892AB7F}" type="parTrans" cxnId="{6BB9E457-0FC8-4718-9822-65EAECCEE901}">
      <dgm:prSet/>
      <dgm:spPr/>
      <dgm:t>
        <a:bodyPr/>
        <a:lstStyle/>
        <a:p>
          <a:endParaRPr lang="en-US"/>
        </a:p>
      </dgm:t>
    </dgm:pt>
    <dgm:pt modelId="{EC0004C6-8C3A-447F-ADC7-D0060E84B311}" type="sibTrans" cxnId="{6BB9E457-0FC8-4718-9822-65EAECCEE901}">
      <dgm:prSet/>
      <dgm:spPr/>
      <dgm:t>
        <a:bodyPr/>
        <a:lstStyle/>
        <a:p>
          <a:endParaRPr lang="en-US"/>
        </a:p>
      </dgm:t>
    </dgm:pt>
    <dgm:pt modelId="{35B9F0E0-047C-4944-A36B-72DF664516CF}">
      <dgm:prSet/>
      <dgm:spPr/>
      <dgm:t>
        <a:bodyPr/>
        <a:lstStyle/>
        <a:p>
          <a:r>
            <a:rPr lang="en-US"/>
            <a:t>We need a counter to check the number of times letter is found in string</a:t>
          </a:r>
        </a:p>
      </dgm:t>
    </dgm:pt>
    <dgm:pt modelId="{C6033DB9-7BFB-40D5-86BB-F5A32E05C157}" type="parTrans" cxnId="{C06E5283-57E1-43B6-AF7A-922885920F22}">
      <dgm:prSet/>
      <dgm:spPr/>
      <dgm:t>
        <a:bodyPr/>
        <a:lstStyle/>
        <a:p>
          <a:endParaRPr lang="en-US"/>
        </a:p>
      </dgm:t>
    </dgm:pt>
    <dgm:pt modelId="{568BD440-419D-4D27-BFCA-FD93728212C2}" type="sibTrans" cxnId="{C06E5283-57E1-43B6-AF7A-922885920F22}">
      <dgm:prSet/>
      <dgm:spPr/>
      <dgm:t>
        <a:bodyPr/>
        <a:lstStyle/>
        <a:p>
          <a:endParaRPr lang="en-US"/>
        </a:p>
      </dgm:t>
    </dgm:pt>
    <dgm:pt modelId="{5544626D-4219-4592-BFFB-31CD64E8F7E2}">
      <dgm:prSet/>
      <dgm:spPr/>
      <dgm:t>
        <a:bodyPr/>
        <a:lstStyle/>
        <a:p>
          <a:r>
            <a:rPr lang="en-US"/>
            <a:t>We also need a way to obtain the positional index each time letter is found in string evaluates to True</a:t>
          </a:r>
        </a:p>
      </dgm:t>
    </dgm:pt>
    <dgm:pt modelId="{78A3978E-7533-4853-B8C3-DDA0188EA5F6}" type="parTrans" cxnId="{9E583DD9-DCE7-4F2B-9FC2-63BD7EEECC88}">
      <dgm:prSet/>
      <dgm:spPr/>
      <dgm:t>
        <a:bodyPr/>
        <a:lstStyle/>
        <a:p>
          <a:endParaRPr lang="en-US"/>
        </a:p>
      </dgm:t>
    </dgm:pt>
    <dgm:pt modelId="{8E9B2CF4-4720-424B-8A78-F1A2A6FB9C59}" type="sibTrans" cxnId="{9E583DD9-DCE7-4F2B-9FC2-63BD7EEECC88}">
      <dgm:prSet/>
      <dgm:spPr/>
      <dgm:t>
        <a:bodyPr/>
        <a:lstStyle/>
        <a:p>
          <a:endParaRPr lang="en-US"/>
        </a:p>
      </dgm:t>
    </dgm:pt>
    <dgm:pt modelId="{E6AE15FD-947C-4E44-A8D1-31B78614CB48}">
      <dgm:prSet/>
      <dgm:spPr/>
      <dgm:t>
        <a:bodyPr/>
        <a:lstStyle/>
        <a:p>
          <a:r>
            <a:rPr lang="en-US"/>
            <a:t>Since we have to traverse the entire length of the string while checking for the occurrence of the letter, this problem can be resolved with a loop</a:t>
          </a:r>
        </a:p>
      </dgm:t>
    </dgm:pt>
    <dgm:pt modelId="{33ED79D9-BB7E-4F6C-A5DF-95383F82933F}" type="parTrans" cxnId="{82810CA1-4AE0-424C-9BEB-012832C52FC3}">
      <dgm:prSet/>
      <dgm:spPr/>
      <dgm:t>
        <a:bodyPr/>
        <a:lstStyle/>
        <a:p>
          <a:endParaRPr lang="en-US"/>
        </a:p>
      </dgm:t>
    </dgm:pt>
    <dgm:pt modelId="{71E9A491-E3EA-4304-94B4-81AC490025DF}" type="sibTrans" cxnId="{82810CA1-4AE0-424C-9BEB-012832C52FC3}">
      <dgm:prSet/>
      <dgm:spPr/>
      <dgm:t>
        <a:bodyPr/>
        <a:lstStyle/>
        <a:p>
          <a:endParaRPr lang="en-US"/>
        </a:p>
      </dgm:t>
    </dgm:pt>
    <dgm:pt modelId="{137388D9-E885-4D3E-8BEB-4934B7E0808F}">
      <dgm:prSet/>
      <dgm:spPr/>
      <dgm:t>
        <a:bodyPr/>
        <a:lstStyle/>
        <a:p>
          <a:r>
            <a:rPr lang="en-US"/>
            <a:t>The output requires both the counter and the positional indices. We can collate both into a list before output.</a:t>
          </a:r>
        </a:p>
      </dgm:t>
    </dgm:pt>
    <dgm:pt modelId="{11932E6E-5328-4FFA-A643-80E16B6D21E6}" type="parTrans" cxnId="{6F144F01-7622-4E65-A85D-8C12A888B52F}">
      <dgm:prSet/>
      <dgm:spPr/>
      <dgm:t>
        <a:bodyPr/>
        <a:lstStyle/>
        <a:p>
          <a:endParaRPr lang="en-US"/>
        </a:p>
      </dgm:t>
    </dgm:pt>
    <dgm:pt modelId="{9EC62F4D-D6CC-43F2-8945-BFCD5CD0BDBB}" type="sibTrans" cxnId="{6F144F01-7622-4E65-A85D-8C12A888B52F}">
      <dgm:prSet/>
      <dgm:spPr/>
      <dgm:t>
        <a:bodyPr/>
        <a:lstStyle/>
        <a:p>
          <a:endParaRPr lang="en-US"/>
        </a:p>
      </dgm:t>
    </dgm:pt>
    <dgm:pt modelId="{16F18699-4641-A04C-9CBE-07FE95C6F4DF}" type="pres">
      <dgm:prSet presAssocID="{88977480-F68D-4DE2-B091-815BF549AE8C}" presName="linear" presStyleCnt="0">
        <dgm:presLayoutVars>
          <dgm:animLvl val="lvl"/>
          <dgm:resizeHandles val="exact"/>
        </dgm:presLayoutVars>
      </dgm:prSet>
      <dgm:spPr/>
    </dgm:pt>
    <dgm:pt modelId="{8C7C0693-EE06-7449-A5E1-39A306BD788E}" type="pres">
      <dgm:prSet presAssocID="{EBB7C097-0870-44CD-8979-0C595D93778D}" presName="parentText" presStyleLbl="node1" presStyleIdx="0" presStyleCnt="5">
        <dgm:presLayoutVars>
          <dgm:chMax val="0"/>
          <dgm:bulletEnabled val="1"/>
        </dgm:presLayoutVars>
      </dgm:prSet>
      <dgm:spPr/>
    </dgm:pt>
    <dgm:pt modelId="{F05B099B-310A-9346-84BE-CDC999D01401}" type="pres">
      <dgm:prSet presAssocID="{EC0004C6-8C3A-447F-ADC7-D0060E84B311}" presName="spacer" presStyleCnt="0"/>
      <dgm:spPr/>
    </dgm:pt>
    <dgm:pt modelId="{4AE29B2D-9B4C-BF43-B3D3-070EC2EA93F9}" type="pres">
      <dgm:prSet presAssocID="{35B9F0E0-047C-4944-A36B-72DF664516CF}" presName="parentText" presStyleLbl="node1" presStyleIdx="1" presStyleCnt="5">
        <dgm:presLayoutVars>
          <dgm:chMax val="0"/>
          <dgm:bulletEnabled val="1"/>
        </dgm:presLayoutVars>
      </dgm:prSet>
      <dgm:spPr/>
    </dgm:pt>
    <dgm:pt modelId="{41FFF948-0049-7345-8C68-A23501A737A4}" type="pres">
      <dgm:prSet presAssocID="{568BD440-419D-4D27-BFCA-FD93728212C2}" presName="spacer" presStyleCnt="0"/>
      <dgm:spPr/>
    </dgm:pt>
    <dgm:pt modelId="{A81D2E8E-1606-BF44-B4D1-3E1EEA6AFAED}" type="pres">
      <dgm:prSet presAssocID="{5544626D-4219-4592-BFFB-31CD64E8F7E2}" presName="parentText" presStyleLbl="node1" presStyleIdx="2" presStyleCnt="5">
        <dgm:presLayoutVars>
          <dgm:chMax val="0"/>
          <dgm:bulletEnabled val="1"/>
        </dgm:presLayoutVars>
      </dgm:prSet>
      <dgm:spPr/>
    </dgm:pt>
    <dgm:pt modelId="{15CD76D7-5056-9C42-BB25-DED083F6B525}" type="pres">
      <dgm:prSet presAssocID="{8E9B2CF4-4720-424B-8A78-F1A2A6FB9C59}" presName="spacer" presStyleCnt="0"/>
      <dgm:spPr/>
    </dgm:pt>
    <dgm:pt modelId="{0E4D5EA1-2A89-5149-ACA3-CDC52CDA0EE6}" type="pres">
      <dgm:prSet presAssocID="{E6AE15FD-947C-4E44-A8D1-31B78614CB48}" presName="parentText" presStyleLbl="node1" presStyleIdx="3" presStyleCnt="5">
        <dgm:presLayoutVars>
          <dgm:chMax val="0"/>
          <dgm:bulletEnabled val="1"/>
        </dgm:presLayoutVars>
      </dgm:prSet>
      <dgm:spPr/>
    </dgm:pt>
    <dgm:pt modelId="{1FB01390-BA90-8A4F-B6E8-CD14D6758CC8}" type="pres">
      <dgm:prSet presAssocID="{71E9A491-E3EA-4304-94B4-81AC490025DF}" presName="spacer" presStyleCnt="0"/>
      <dgm:spPr/>
    </dgm:pt>
    <dgm:pt modelId="{51A35D6A-E93B-9F4B-9D2A-2AA4EAED7EBC}" type="pres">
      <dgm:prSet presAssocID="{137388D9-E885-4D3E-8BEB-4934B7E0808F}" presName="parentText" presStyleLbl="node1" presStyleIdx="4" presStyleCnt="5">
        <dgm:presLayoutVars>
          <dgm:chMax val="0"/>
          <dgm:bulletEnabled val="1"/>
        </dgm:presLayoutVars>
      </dgm:prSet>
      <dgm:spPr/>
    </dgm:pt>
  </dgm:ptLst>
  <dgm:cxnLst>
    <dgm:cxn modelId="{6F144F01-7622-4E65-A85D-8C12A888B52F}" srcId="{88977480-F68D-4DE2-B091-815BF549AE8C}" destId="{137388D9-E885-4D3E-8BEB-4934B7E0808F}" srcOrd="4" destOrd="0" parTransId="{11932E6E-5328-4FFA-A643-80E16B6D21E6}" sibTransId="{9EC62F4D-D6CC-43F2-8945-BFCD5CD0BDBB}"/>
    <dgm:cxn modelId="{3B8B8840-ED69-2949-B924-B86F2AB70F32}" type="presOf" srcId="{35B9F0E0-047C-4944-A36B-72DF664516CF}" destId="{4AE29B2D-9B4C-BF43-B3D3-070EC2EA93F9}" srcOrd="0" destOrd="0" presId="urn:microsoft.com/office/officeart/2005/8/layout/vList2"/>
    <dgm:cxn modelId="{2D4AEE47-E5DC-E648-8A32-A38F23D930FF}" type="presOf" srcId="{88977480-F68D-4DE2-B091-815BF549AE8C}" destId="{16F18699-4641-A04C-9CBE-07FE95C6F4DF}" srcOrd="0" destOrd="0" presId="urn:microsoft.com/office/officeart/2005/8/layout/vList2"/>
    <dgm:cxn modelId="{6BB9E457-0FC8-4718-9822-65EAECCEE901}" srcId="{88977480-F68D-4DE2-B091-815BF549AE8C}" destId="{EBB7C097-0870-44CD-8979-0C595D93778D}" srcOrd="0" destOrd="0" parTransId="{0824F34F-934B-4527-BD48-CF4B0892AB7F}" sibTransId="{EC0004C6-8C3A-447F-ADC7-D0060E84B311}"/>
    <dgm:cxn modelId="{A5AFF35C-0B61-3A4C-9C18-8871BAE6CF93}" type="presOf" srcId="{137388D9-E885-4D3E-8BEB-4934B7E0808F}" destId="{51A35D6A-E93B-9F4B-9D2A-2AA4EAED7EBC}" srcOrd="0" destOrd="0" presId="urn:microsoft.com/office/officeart/2005/8/layout/vList2"/>
    <dgm:cxn modelId="{C06E5283-57E1-43B6-AF7A-922885920F22}" srcId="{88977480-F68D-4DE2-B091-815BF549AE8C}" destId="{35B9F0E0-047C-4944-A36B-72DF664516CF}" srcOrd="1" destOrd="0" parTransId="{C6033DB9-7BFB-40D5-86BB-F5A32E05C157}" sibTransId="{568BD440-419D-4D27-BFCA-FD93728212C2}"/>
    <dgm:cxn modelId="{8A0E0B88-8A26-D347-8E6B-BE19013ED72A}" type="presOf" srcId="{5544626D-4219-4592-BFFB-31CD64E8F7E2}" destId="{A81D2E8E-1606-BF44-B4D1-3E1EEA6AFAED}" srcOrd="0" destOrd="0" presId="urn:microsoft.com/office/officeart/2005/8/layout/vList2"/>
    <dgm:cxn modelId="{8E2E7594-D30E-D844-A53A-6066ACB1FBF0}" type="presOf" srcId="{EBB7C097-0870-44CD-8979-0C595D93778D}" destId="{8C7C0693-EE06-7449-A5E1-39A306BD788E}" srcOrd="0" destOrd="0" presId="urn:microsoft.com/office/officeart/2005/8/layout/vList2"/>
    <dgm:cxn modelId="{82810CA1-4AE0-424C-9BEB-012832C52FC3}" srcId="{88977480-F68D-4DE2-B091-815BF549AE8C}" destId="{E6AE15FD-947C-4E44-A8D1-31B78614CB48}" srcOrd="3" destOrd="0" parTransId="{33ED79D9-BB7E-4F6C-A5DF-95383F82933F}" sibTransId="{71E9A491-E3EA-4304-94B4-81AC490025DF}"/>
    <dgm:cxn modelId="{9E583DD9-DCE7-4F2B-9FC2-63BD7EEECC88}" srcId="{88977480-F68D-4DE2-B091-815BF549AE8C}" destId="{5544626D-4219-4592-BFFB-31CD64E8F7E2}" srcOrd="2" destOrd="0" parTransId="{78A3978E-7533-4853-B8C3-DDA0188EA5F6}" sibTransId="{8E9B2CF4-4720-424B-8A78-F1A2A6FB9C59}"/>
    <dgm:cxn modelId="{DC21B9EA-F172-B647-957F-3D8A56F646CC}" type="presOf" srcId="{E6AE15FD-947C-4E44-A8D1-31B78614CB48}" destId="{0E4D5EA1-2A89-5149-ACA3-CDC52CDA0EE6}" srcOrd="0" destOrd="0" presId="urn:microsoft.com/office/officeart/2005/8/layout/vList2"/>
    <dgm:cxn modelId="{83315739-6D86-0442-924B-A0D410E39ABB}" type="presParOf" srcId="{16F18699-4641-A04C-9CBE-07FE95C6F4DF}" destId="{8C7C0693-EE06-7449-A5E1-39A306BD788E}" srcOrd="0" destOrd="0" presId="urn:microsoft.com/office/officeart/2005/8/layout/vList2"/>
    <dgm:cxn modelId="{75890F8B-2A36-D346-8262-508523340B2C}" type="presParOf" srcId="{16F18699-4641-A04C-9CBE-07FE95C6F4DF}" destId="{F05B099B-310A-9346-84BE-CDC999D01401}" srcOrd="1" destOrd="0" presId="urn:microsoft.com/office/officeart/2005/8/layout/vList2"/>
    <dgm:cxn modelId="{9AB0AF73-A9C6-B54D-9E3F-E44BE211E064}" type="presParOf" srcId="{16F18699-4641-A04C-9CBE-07FE95C6F4DF}" destId="{4AE29B2D-9B4C-BF43-B3D3-070EC2EA93F9}" srcOrd="2" destOrd="0" presId="urn:microsoft.com/office/officeart/2005/8/layout/vList2"/>
    <dgm:cxn modelId="{5FA40E35-46CF-534D-AAD9-D966A40F96B7}" type="presParOf" srcId="{16F18699-4641-A04C-9CBE-07FE95C6F4DF}" destId="{41FFF948-0049-7345-8C68-A23501A737A4}" srcOrd="3" destOrd="0" presId="urn:microsoft.com/office/officeart/2005/8/layout/vList2"/>
    <dgm:cxn modelId="{DC90E8EB-BF2B-FE46-B992-63A8265A1B3F}" type="presParOf" srcId="{16F18699-4641-A04C-9CBE-07FE95C6F4DF}" destId="{A81D2E8E-1606-BF44-B4D1-3E1EEA6AFAED}" srcOrd="4" destOrd="0" presId="urn:microsoft.com/office/officeart/2005/8/layout/vList2"/>
    <dgm:cxn modelId="{3AEA9046-1E06-434F-9376-DDB4C2100153}" type="presParOf" srcId="{16F18699-4641-A04C-9CBE-07FE95C6F4DF}" destId="{15CD76D7-5056-9C42-BB25-DED083F6B525}" srcOrd="5" destOrd="0" presId="urn:microsoft.com/office/officeart/2005/8/layout/vList2"/>
    <dgm:cxn modelId="{12D03F6F-DAC5-9A47-8CFD-0F8C9AA639D4}" type="presParOf" srcId="{16F18699-4641-A04C-9CBE-07FE95C6F4DF}" destId="{0E4D5EA1-2A89-5149-ACA3-CDC52CDA0EE6}" srcOrd="6" destOrd="0" presId="urn:microsoft.com/office/officeart/2005/8/layout/vList2"/>
    <dgm:cxn modelId="{D1E74896-1866-4A40-89CB-415CDB0EACDD}" type="presParOf" srcId="{16F18699-4641-A04C-9CBE-07FE95C6F4DF}" destId="{1FB01390-BA90-8A4F-B6E8-CD14D6758CC8}" srcOrd="7" destOrd="0" presId="urn:microsoft.com/office/officeart/2005/8/layout/vList2"/>
    <dgm:cxn modelId="{EACBC158-D7A4-804B-9904-8A55F994F8A5}" type="presParOf" srcId="{16F18699-4641-A04C-9CBE-07FE95C6F4DF}" destId="{51A35D6A-E93B-9F4B-9D2A-2AA4EAED7EBC}"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688417-8FCF-4E58-A39C-39564D58D214}"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09B84B1A-7F7C-44FB-BC01-ADD1F98BCE08}">
      <dgm:prSet/>
      <dgm:spPr/>
      <dgm:t>
        <a:bodyPr/>
        <a:lstStyle/>
        <a:p>
          <a:r>
            <a:rPr lang="en-US"/>
            <a:t>Please install Respondus on your laptops if you have not yet done so</a:t>
          </a:r>
        </a:p>
      </dgm:t>
    </dgm:pt>
    <dgm:pt modelId="{7017EA2E-1849-4590-AD0D-AA5197E09743}" type="parTrans" cxnId="{DA1DB21F-034C-4F4A-B9BA-08F5B63C7CBE}">
      <dgm:prSet/>
      <dgm:spPr/>
      <dgm:t>
        <a:bodyPr/>
        <a:lstStyle/>
        <a:p>
          <a:endParaRPr lang="en-US"/>
        </a:p>
      </dgm:t>
    </dgm:pt>
    <dgm:pt modelId="{6F438345-6441-4FDE-81AE-B29A1F4FC305}" type="sibTrans" cxnId="{DA1DB21F-034C-4F4A-B9BA-08F5B63C7CBE}">
      <dgm:prSet/>
      <dgm:spPr/>
      <dgm:t>
        <a:bodyPr/>
        <a:lstStyle/>
        <a:p>
          <a:endParaRPr lang="en-US"/>
        </a:p>
      </dgm:t>
    </dgm:pt>
    <dgm:pt modelId="{5895439D-6EDD-447A-82D5-1A13CE28FC3B}">
      <dgm:prSet/>
      <dgm:spPr/>
      <dgm:t>
        <a:bodyPr/>
        <a:lstStyle/>
        <a:p>
          <a:r>
            <a:rPr lang="en-US"/>
            <a:t>Please bring your matriculation cards for identification</a:t>
          </a:r>
        </a:p>
      </dgm:t>
    </dgm:pt>
    <dgm:pt modelId="{34F6172F-3E2F-4B14-BB07-CA814C271F5E}" type="parTrans" cxnId="{4C94BC26-2A33-4FAF-9799-C5FCBEB65938}">
      <dgm:prSet/>
      <dgm:spPr/>
      <dgm:t>
        <a:bodyPr/>
        <a:lstStyle/>
        <a:p>
          <a:endParaRPr lang="en-US"/>
        </a:p>
      </dgm:t>
    </dgm:pt>
    <dgm:pt modelId="{E8328F60-4FBB-48EF-B4D2-9DFCDC01DE10}" type="sibTrans" cxnId="{4C94BC26-2A33-4FAF-9799-C5FCBEB65938}">
      <dgm:prSet/>
      <dgm:spPr/>
      <dgm:t>
        <a:bodyPr/>
        <a:lstStyle/>
        <a:p>
          <a:endParaRPr lang="en-US"/>
        </a:p>
      </dgm:t>
    </dgm:pt>
    <dgm:pt modelId="{91BFDDC5-2A2A-4D11-AA0C-5D682C5E0189}">
      <dgm:prSet/>
      <dgm:spPr/>
      <dgm:t>
        <a:bodyPr/>
        <a:lstStyle/>
        <a:p>
          <a:r>
            <a:rPr lang="en-US"/>
            <a:t>You must be physically present for the CA for confirmation</a:t>
          </a:r>
        </a:p>
      </dgm:t>
    </dgm:pt>
    <dgm:pt modelId="{19E6822D-C193-44CA-8674-68F25BFDD310}" type="parTrans" cxnId="{8AC58EC4-DFA6-42BF-8D1E-0D35A7E6D16B}">
      <dgm:prSet/>
      <dgm:spPr/>
      <dgm:t>
        <a:bodyPr/>
        <a:lstStyle/>
        <a:p>
          <a:endParaRPr lang="en-US"/>
        </a:p>
      </dgm:t>
    </dgm:pt>
    <dgm:pt modelId="{543D4B2A-CC70-4E6F-9125-8F8D7C9C6422}" type="sibTrans" cxnId="{8AC58EC4-DFA6-42BF-8D1E-0D35A7E6D16B}">
      <dgm:prSet/>
      <dgm:spPr/>
      <dgm:t>
        <a:bodyPr/>
        <a:lstStyle/>
        <a:p>
          <a:endParaRPr lang="en-US"/>
        </a:p>
      </dgm:t>
    </dgm:pt>
    <dgm:pt modelId="{9B9936CD-DCE4-4B73-8001-439BBE25C869}">
      <dgm:prSet/>
      <dgm:spPr/>
      <dgm:t>
        <a:bodyPr/>
        <a:lstStyle/>
        <a:p>
          <a:r>
            <a:rPr lang="en-US"/>
            <a:t>Week 9 and 10 CA (20 MCQs, 60 minutes)</a:t>
          </a:r>
        </a:p>
      </dgm:t>
    </dgm:pt>
    <dgm:pt modelId="{5450C9A7-5CAE-401C-B77A-3A06AA78757D}" type="parTrans" cxnId="{165708D7-4C7D-47AF-ADE2-87596A3ACD59}">
      <dgm:prSet/>
      <dgm:spPr/>
      <dgm:t>
        <a:bodyPr/>
        <a:lstStyle/>
        <a:p>
          <a:endParaRPr lang="en-US"/>
        </a:p>
      </dgm:t>
    </dgm:pt>
    <dgm:pt modelId="{B8EDD2BA-26A8-4408-81C3-BE7F9EEE2A84}" type="sibTrans" cxnId="{165708D7-4C7D-47AF-ADE2-87596A3ACD59}">
      <dgm:prSet/>
      <dgm:spPr/>
      <dgm:t>
        <a:bodyPr/>
        <a:lstStyle/>
        <a:p>
          <a:endParaRPr lang="en-US"/>
        </a:p>
      </dgm:t>
    </dgm:pt>
    <dgm:pt modelId="{6182BC48-FD99-485A-B547-551A21B5EB36}">
      <dgm:prSet/>
      <dgm:spPr/>
      <dgm:t>
        <a:bodyPr/>
        <a:lstStyle/>
        <a:p>
          <a:r>
            <a:rPr lang="en-US"/>
            <a:t>Week 11 and 12 CA Short answer quizzes (TBD)</a:t>
          </a:r>
        </a:p>
      </dgm:t>
    </dgm:pt>
    <dgm:pt modelId="{D2C21D85-3709-456F-B0FB-0ABB6E45A900}" type="parTrans" cxnId="{BF4DBDAD-4E25-48D3-94CD-DE8C716EB6F7}">
      <dgm:prSet/>
      <dgm:spPr/>
      <dgm:t>
        <a:bodyPr/>
        <a:lstStyle/>
        <a:p>
          <a:endParaRPr lang="en-US"/>
        </a:p>
      </dgm:t>
    </dgm:pt>
    <dgm:pt modelId="{C20E3F25-63AD-49CF-A4B4-A80C831DAB4D}" type="sibTrans" cxnId="{BF4DBDAD-4E25-48D3-94CD-DE8C716EB6F7}">
      <dgm:prSet/>
      <dgm:spPr/>
      <dgm:t>
        <a:bodyPr/>
        <a:lstStyle/>
        <a:p>
          <a:endParaRPr lang="en-US"/>
        </a:p>
      </dgm:t>
    </dgm:pt>
    <dgm:pt modelId="{6D8C4063-3953-F24A-9E27-BFA1B590B7A5}" type="pres">
      <dgm:prSet presAssocID="{B2688417-8FCF-4E58-A39C-39564D58D214}" presName="linear" presStyleCnt="0">
        <dgm:presLayoutVars>
          <dgm:animLvl val="lvl"/>
          <dgm:resizeHandles val="exact"/>
        </dgm:presLayoutVars>
      </dgm:prSet>
      <dgm:spPr/>
    </dgm:pt>
    <dgm:pt modelId="{67C6952F-00ED-714A-826B-396AA66FCC2E}" type="pres">
      <dgm:prSet presAssocID="{09B84B1A-7F7C-44FB-BC01-ADD1F98BCE08}" presName="parentText" presStyleLbl="node1" presStyleIdx="0" presStyleCnt="5">
        <dgm:presLayoutVars>
          <dgm:chMax val="0"/>
          <dgm:bulletEnabled val="1"/>
        </dgm:presLayoutVars>
      </dgm:prSet>
      <dgm:spPr/>
    </dgm:pt>
    <dgm:pt modelId="{4988A3E7-5892-514C-B471-17936E2E6E52}" type="pres">
      <dgm:prSet presAssocID="{6F438345-6441-4FDE-81AE-B29A1F4FC305}" presName="spacer" presStyleCnt="0"/>
      <dgm:spPr/>
    </dgm:pt>
    <dgm:pt modelId="{3D950433-0649-814F-9781-470281542FBC}" type="pres">
      <dgm:prSet presAssocID="{5895439D-6EDD-447A-82D5-1A13CE28FC3B}" presName="parentText" presStyleLbl="node1" presStyleIdx="1" presStyleCnt="5">
        <dgm:presLayoutVars>
          <dgm:chMax val="0"/>
          <dgm:bulletEnabled val="1"/>
        </dgm:presLayoutVars>
      </dgm:prSet>
      <dgm:spPr/>
    </dgm:pt>
    <dgm:pt modelId="{CC4F9141-CB5C-504B-B2E9-43A8BB96D409}" type="pres">
      <dgm:prSet presAssocID="{E8328F60-4FBB-48EF-B4D2-9DFCDC01DE10}" presName="spacer" presStyleCnt="0"/>
      <dgm:spPr/>
    </dgm:pt>
    <dgm:pt modelId="{823A6857-FDD3-D443-8DE7-347E6F965332}" type="pres">
      <dgm:prSet presAssocID="{91BFDDC5-2A2A-4D11-AA0C-5D682C5E0189}" presName="parentText" presStyleLbl="node1" presStyleIdx="2" presStyleCnt="5">
        <dgm:presLayoutVars>
          <dgm:chMax val="0"/>
          <dgm:bulletEnabled val="1"/>
        </dgm:presLayoutVars>
      </dgm:prSet>
      <dgm:spPr/>
    </dgm:pt>
    <dgm:pt modelId="{EE177593-7CBD-8344-84DB-F834DEB67F64}" type="pres">
      <dgm:prSet presAssocID="{543D4B2A-CC70-4E6F-9125-8F8D7C9C6422}" presName="spacer" presStyleCnt="0"/>
      <dgm:spPr/>
    </dgm:pt>
    <dgm:pt modelId="{35B8A40A-3889-FB4A-B57D-F86AA861FAA8}" type="pres">
      <dgm:prSet presAssocID="{9B9936CD-DCE4-4B73-8001-439BBE25C869}" presName="parentText" presStyleLbl="node1" presStyleIdx="3" presStyleCnt="5">
        <dgm:presLayoutVars>
          <dgm:chMax val="0"/>
          <dgm:bulletEnabled val="1"/>
        </dgm:presLayoutVars>
      </dgm:prSet>
      <dgm:spPr/>
    </dgm:pt>
    <dgm:pt modelId="{1F19B44F-E6F4-8646-A812-7901F2E2CCF3}" type="pres">
      <dgm:prSet presAssocID="{B8EDD2BA-26A8-4408-81C3-BE7F9EEE2A84}" presName="spacer" presStyleCnt="0"/>
      <dgm:spPr/>
    </dgm:pt>
    <dgm:pt modelId="{4169B2F3-B93A-8741-B9DA-D7B0F94432E4}" type="pres">
      <dgm:prSet presAssocID="{6182BC48-FD99-485A-B547-551A21B5EB36}" presName="parentText" presStyleLbl="node1" presStyleIdx="4" presStyleCnt="5">
        <dgm:presLayoutVars>
          <dgm:chMax val="0"/>
          <dgm:bulletEnabled val="1"/>
        </dgm:presLayoutVars>
      </dgm:prSet>
      <dgm:spPr/>
    </dgm:pt>
  </dgm:ptLst>
  <dgm:cxnLst>
    <dgm:cxn modelId="{DA1DB21F-034C-4F4A-B9BA-08F5B63C7CBE}" srcId="{B2688417-8FCF-4E58-A39C-39564D58D214}" destId="{09B84B1A-7F7C-44FB-BC01-ADD1F98BCE08}" srcOrd="0" destOrd="0" parTransId="{7017EA2E-1849-4590-AD0D-AA5197E09743}" sibTransId="{6F438345-6441-4FDE-81AE-B29A1F4FC305}"/>
    <dgm:cxn modelId="{4C94BC26-2A33-4FAF-9799-C5FCBEB65938}" srcId="{B2688417-8FCF-4E58-A39C-39564D58D214}" destId="{5895439D-6EDD-447A-82D5-1A13CE28FC3B}" srcOrd="1" destOrd="0" parTransId="{34F6172F-3E2F-4B14-BB07-CA814C271F5E}" sibTransId="{E8328F60-4FBB-48EF-B4D2-9DFCDC01DE10}"/>
    <dgm:cxn modelId="{F355AD78-1CAC-A54F-A4CE-7431F35156D6}" type="presOf" srcId="{6182BC48-FD99-485A-B547-551A21B5EB36}" destId="{4169B2F3-B93A-8741-B9DA-D7B0F94432E4}" srcOrd="0" destOrd="0" presId="urn:microsoft.com/office/officeart/2005/8/layout/vList2"/>
    <dgm:cxn modelId="{59CBE0AB-C751-464F-A8B4-055F60CF35AB}" type="presOf" srcId="{9B9936CD-DCE4-4B73-8001-439BBE25C869}" destId="{35B8A40A-3889-FB4A-B57D-F86AA861FAA8}" srcOrd="0" destOrd="0" presId="urn:microsoft.com/office/officeart/2005/8/layout/vList2"/>
    <dgm:cxn modelId="{BF4DBDAD-4E25-48D3-94CD-DE8C716EB6F7}" srcId="{B2688417-8FCF-4E58-A39C-39564D58D214}" destId="{6182BC48-FD99-485A-B547-551A21B5EB36}" srcOrd="4" destOrd="0" parTransId="{D2C21D85-3709-456F-B0FB-0ABB6E45A900}" sibTransId="{C20E3F25-63AD-49CF-A4B4-A80C831DAB4D}"/>
    <dgm:cxn modelId="{2B9405B0-6EAB-2B4C-BB2B-4E9FDB66CA27}" type="presOf" srcId="{91BFDDC5-2A2A-4D11-AA0C-5D682C5E0189}" destId="{823A6857-FDD3-D443-8DE7-347E6F965332}" srcOrd="0" destOrd="0" presId="urn:microsoft.com/office/officeart/2005/8/layout/vList2"/>
    <dgm:cxn modelId="{8AC58EC4-DFA6-42BF-8D1E-0D35A7E6D16B}" srcId="{B2688417-8FCF-4E58-A39C-39564D58D214}" destId="{91BFDDC5-2A2A-4D11-AA0C-5D682C5E0189}" srcOrd="2" destOrd="0" parTransId="{19E6822D-C193-44CA-8674-68F25BFDD310}" sibTransId="{543D4B2A-CC70-4E6F-9125-8F8D7C9C6422}"/>
    <dgm:cxn modelId="{264E59C6-5B4A-154A-9B47-7D46BC5AA074}" type="presOf" srcId="{09B84B1A-7F7C-44FB-BC01-ADD1F98BCE08}" destId="{67C6952F-00ED-714A-826B-396AA66FCC2E}" srcOrd="0" destOrd="0" presId="urn:microsoft.com/office/officeart/2005/8/layout/vList2"/>
    <dgm:cxn modelId="{165708D7-4C7D-47AF-ADE2-87596A3ACD59}" srcId="{B2688417-8FCF-4E58-A39C-39564D58D214}" destId="{9B9936CD-DCE4-4B73-8001-439BBE25C869}" srcOrd="3" destOrd="0" parTransId="{5450C9A7-5CAE-401C-B77A-3A06AA78757D}" sibTransId="{B8EDD2BA-26A8-4408-81C3-BE7F9EEE2A84}"/>
    <dgm:cxn modelId="{E73E73FE-75BA-654D-8A44-383A7725BA50}" type="presOf" srcId="{5895439D-6EDD-447A-82D5-1A13CE28FC3B}" destId="{3D950433-0649-814F-9781-470281542FBC}" srcOrd="0" destOrd="0" presId="urn:microsoft.com/office/officeart/2005/8/layout/vList2"/>
    <dgm:cxn modelId="{91ED50FF-4B50-2C48-9E28-40501BAD5F1B}" type="presOf" srcId="{B2688417-8FCF-4E58-A39C-39564D58D214}" destId="{6D8C4063-3953-F24A-9E27-BFA1B590B7A5}" srcOrd="0" destOrd="0" presId="urn:microsoft.com/office/officeart/2005/8/layout/vList2"/>
    <dgm:cxn modelId="{3552129B-857B-3B48-BB82-87925A2B6980}" type="presParOf" srcId="{6D8C4063-3953-F24A-9E27-BFA1B590B7A5}" destId="{67C6952F-00ED-714A-826B-396AA66FCC2E}" srcOrd="0" destOrd="0" presId="urn:microsoft.com/office/officeart/2005/8/layout/vList2"/>
    <dgm:cxn modelId="{F07C4882-E2A1-704A-881C-218422779611}" type="presParOf" srcId="{6D8C4063-3953-F24A-9E27-BFA1B590B7A5}" destId="{4988A3E7-5892-514C-B471-17936E2E6E52}" srcOrd="1" destOrd="0" presId="urn:microsoft.com/office/officeart/2005/8/layout/vList2"/>
    <dgm:cxn modelId="{753B5BE2-E9A3-A048-9646-5F4FAC6D108C}" type="presParOf" srcId="{6D8C4063-3953-F24A-9E27-BFA1B590B7A5}" destId="{3D950433-0649-814F-9781-470281542FBC}" srcOrd="2" destOrd="0" presId="urn:microsoft.com/office/officeart/2005/8/layout/vList2"/>
    <dgm:cxn modelId="{D4955AF9-1986-E345-AB31-969802D7C29F}" type="presParOf" srcId="{6D8C4063-3953-F24A-9E27-BFA1B590B7A5}" destId="{CC4F9141-CB5C-504B-B2E9-43A8BB96D409}" srcOrd="3" destOrd="0" presId="urn:microsoft.com/office/officeart/2005/8/layout/vList2"/>
    <dgm:cxn modelId="{DBD6B3F7-BED8-154C-8B77-C5E6DA0044BE}" type="presParOf" srcId="{6D8C4063-3953-F24A-9E27-BFA1B590B7A5}" destId="{823A6857-FDD3-D443-8DE7-347E6F965332}" srcOrd="4" destOrd="0" presId="urn:microsoft.com/office/officeart/2005/8/layout/vList2"/>
    <dgm:cxn modelId="{F513B762-8ED6-D943-9E5A-5FE71FDF673C}" type="presParOf" srcId="{6D8C4063-3953-F24A-9E27-BFA1B590B7A5}" destId="{EE177593-7CBD-8344-84DB-F834DEB67F64}" srcOrd="5" destOrd="0" presId="urn:microsoft.com/office/officeart/2005/8/layout/vList2"/>
    <dgm:cxn modelId="{326DE516-21B6-274D-8191-1C87892C07F9}" type="presParOf" srcId="{6D8C4063-3953-F24A-9E27-BFA1B590B7A5}" destId="{35B8A40A-3889-FB4A-B57D-F86AA861FAA8}" srcOrd="6" destOrd="0" presId="urn:microsoft.com/office/officeart/2005/8/layout/vList2"/>
    <dgm:cxn modelId="{2E5310F1-925C-C348-BF01-9CE1E035F576}" type="presParOf" srcId="{6D8C4063-3953-F24A-9E27-BFA1B590B7A5}" destId="{1F19B44F-E6F4-8646-A812-7901F2E2CCF3}" srcOrd="7" destOrd="0" presId="urn:microsoft.com/office/officeart/2005/8/layout/vList2"/>
    <dgm:cxn modelId="{61909316-0E5F-D84E-8B66-8D33BA2BB84C}" type="presParOf" srcId="{6D8C4063-3953-F24A-9E27-BFA1B590B7A5}" destId="{4169B2F3-B93A-8741-B9DA-D7B0F94432E4}"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7C0693-EE06-7449-A5E1-39A306BD788E}">
      <dsp:nvSpPr>
        <dsp:cNvPr id="0" name=""/>
        <dsp:cNvSpPr/>
      </dsp:nvSpPr>
      <dsp:spPr>
        <a:xfrm>
          <a:off x="0" y="1450"/>
          <a:ext cx="6900512" cy="1062871"/>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2 inputs are needed --- 1 is a string, and the other is a single letter/character</a:t>
          </a:r>
        </a:p>
      </dsp:txBody>
      <dsp:txXfrm>
        <a:off x="51885" y="53335"/>
        <a:ext cx="6796742" cy="959101"/>
      </dsp:txXfrm>
    </dsp:sp>
    <dsp:sp modelId="{4AE29B2D-9B4C-BF43-B3D3-070EC2EA93F9}">
      <dsp:nvSpPr>
        <dsp:cNvPr id="0" name=""/>
        <dsp:cNvSpPr/>
      </dsp:nvSpPr>
      <dsp:spPr>
        <a:xfrm>
          <a:off x="0" y="1119042"/>
          <a:ext cx="6900512" cy="1062871"/>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We need a counter to check the number of times letter is found in string</a:t>
          </a:r>
        </a:p>
      </dsp:txBody>
      <dsp:txXfrm>
        <a:off x="51885" y="1170927"/>
        <a:ext cx="6796742" cy="959101"/>
      </dsp:txXfrm>
    </dsp:sp>
    <dsp:sp modelId="{A81D2E8E-1606-BF44-B4D1-3E1EEA6AFAED}">
      <dsp:nvSpPr>
        <dsp:cNvPr id="0" name=""/>
        <dsp:cNvSpPr/>
      </dsp:nvSpPr>
      <dsp:spPr>
        <a:xfrm>
          <a:off x="0" y="2236634"/>
          <a:ext cx="6900512" cy="1062871"/>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We also need a way to obtain the positional index each time letter is found in string evaluates to True</a:t>
          </a:r>
        </a:p>
      </dsp:txBody>
      <dsp:txXfrm>
        <a:off x="51885" y="2288519"/>
        <a:ext cx="6796742" cy="959101"/>
      </dsp:txXfrm>
    </dsp:sp>
    <dsp:sp modelId="{0E4D5EA1-2A89-5149-ACA3-CDC52CDA0EE6}">
      <dsp:nvSpPr>
        <dsp:cNvPr id="0" name=""/>
        <dsp:cNvSpPr/>
      </dsp:nvSpPr>
      <dsp:spPr>
        <a:xfrm>
          <a:off x="0" y="3354226"/>
          <a:ext cx="6900512" cy="1062871"/>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Since we have to traverse the entire length of the string while checking for the occurrence of the letter, this problem can be resolved with a loop</a:t>
          </a:r>
        </a:p>
      </dsp:txBody>
      <dsp:txXfrm>
        <a:off x="51885" y="3406111"/>
        <a:ext cx="6796742" cy="959101"/>
      </dsp:txXfrm>
    </dsp:sp>
    <dsp:sp modelId="{51A35D6A-E93B-9F4B-9D2A-2AA4EAED7EBC}">
      <dsp:nvSpPr>
        <dsp:cNvPr id="0" name=""/>
        <dsp:cNvSpPr/>
      </dsp:nvSpPr>
      <dsp:spPr>
        <a:xfrm>
          <a:off x="0" y="4471818"/>
          <a:ext cx="6900512" cy="1062871"/>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The output requires both the counter and the positional indices. We can collate both into a list before output.</a:t>
          </a:r>
        </a:p>
      </dsp:txBody>
      <dsp:txXfrm>
        <a:off x="51885" y="4523703"/>
        <a:ext cx="6796742" cy="9591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C6952F-00ED-714A-826B-396AA66FCC2E}">
      <dsp:nvSpPr>
        <dsp:cNvPr id="0" name=""/>
        <dsp:cNvSpPr/>
      </dsp:nvSpPr>
      <dsp:spPr>
        <a:xfrm>
          <a:off x="0" y="76373"/>
          <a:ext cx="6263640" cy="994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Please install Respondus on your laptops if you have not yet done so</a:t>
          </a:r>
        </a:p>
      </dsp:txBody>
      <dsp:txXfrm>
        <a:off x="48547" y="124920"/>
        <a:ext cx="6166546" cy="897406"/>
      </dsp:txXfrm>
    </dsp:sp>
    <dsp:sp modelId="{3D950433-0649-814F-9781-470281542FBC}">
      <dsp:nvSpPr>
        <dsp:cNvPr id="0" name=""/>
        <dsp:cNvSpPr/>
      </dsp:nvSpPr>
      <dsp:spPr>
        <a:xfrm>
          <a:off x="0" y="1142874"/>
          <a:ext cx="6263640" cy="994500"/>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Please bring your matriculation cards for identification</a:t>
          </a:r>
        </a:p>
      </dsp:txBody>
      <dsp:txXfrm>
        <a:off x="48547" y="1191421"/>
        <a:ext cx="6166546" cy="897406"/>
      </dsp:txXfrm>
    </dsp:sp>
    <dsp:sp modelId="{823A6857-FDD3-D443-8DE7-347E6F965332}">
      <dsp:nvSpPr>
        <dsp:cNvPr id="0" name=""/>
        <dsp:cNvSpPr/>
      </dsp:nvSpPr>
      <dsp:spPr>
        <a:xfrm>
          <a:off x="0" y="2209374"/>
          <a:ext cx="6263640" cy="99450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You must be physically present for the CA for confirmation</a:t>
          </a:r>
        </a:p>
      </dsp:txBody>
      <dsp:txXfrm>
        <a:off x="48547" y="2257921"/>
        <a:ext cx="6166546" cy="897406"/>
      </dsp:txXfrm>
    </dsp:sp>
    <dsp:sp modelId="{35B8A40A-3889-FB4A-B57D-F86AA861FAA8}">
      <dsp:nvSpPr>
        <dsp:cNvPr id="0" name=""/>
        <dsp:cNvSpPr/>
      </dsp:nvSpPr>
      <dsp:spPr>
        <a:xfrm>
          <a:off x="0" y="3275874"/>
          <a:ext cx="6263640" cy="99450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Week 9 and 10 CA (20 MCQs, 60 minutes)</a:t>
          </a:r>
        </a:p>
      </dsp:txBody>
      <dsp:txXfrm>
        <a:off x="48547" y="3324421"/>
        <a:ext cx="6166546" cy="897406"/>
      </dsp:txXfrm>
    </dsp:sp>
    <dsp:sp modelId="{4169B2F3-B93A-8741-B9DA-D7B0F94432E4}">
      <dsp:nvSpPr>
        <dsp:cNvPr id="0" name=""/>
        <dsp:cNvSpPr/>
      </dsp:nvSpPr>
      <dsp:spPr>
        <a:xfrm>
          <a:off x="0" y="4342374"/>
          <a:ext cx="6263640" cy="9945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Week 11 and 12 CA Short answer quizzes (TBD)</a:t>
          </a:r>
        </a:p>
      </dsp:txBody>
      <dsp:txXfrm>
        <a:off x="48547" y="4390921"/>
        <a:ext cx="6166546" cy="89740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359B4F-9EDD-4842-99B7-7BB574FF99ED}" type="datetimeFigureOut">
              <a:rPr lang="en-US" smtClean="0"/>
              <a:t>3/10/21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C6503D-97CF-E342-8BC3-09D177F85745}" type="slidenum">
              <a:rPr lang="en-US" smtClean="0"/>
              <a:t>‹#›</a:t>
            </a:fld>
            <a:endParaRPr lang="en-US"/>
          </a:p>
        </p:txBody>
      </p:sp>
    </p:spTree>
    <p:extLst>
      <p:ext uri="{BB962C8B-B14F-4D97-AF65-F5344CB8AC3E}">
        <p14:creationId xmlns:p14="http://schemas.microsoft.com/office/powerpoint/2010/main" val="345149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C6503D-97CF-E342-8BC3-09D177F85745}" type="slidenum">
              <a:rPr lang="en-US" smtClean="0"/>
              <a:t>1</a:t>
            </a:fld>
            <a:endParaRPr lang="en-US"/>
          </a:p>
        </p:txBody>
      </p:sp>
    </p:spTree>
    <p:extLst>
      <p:ext uri="{BB962C8B-B14F-4D97-AF65-F5344CB8AC3E}">
        <p14:creationId xmlns:p14="http://schemas.microsoft.com/office/powerpoint/2010/main" val="5461918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inputs are required: </a:t>
            </a:r>
            <a:r>
              <a:rPr lang="en-GB" dirty="0" err="1"/>
              <a:t>my_principal</a:t>
            </a:r>
            <a:r>
              <a:rPr lang="en-GB" dirty="0"/>
              <a:t>, interest rate, and number of years</a:t>
            </a:r>
          </a:p>
          <a:p>
            <a:r>
              <a:rPr lang="en-GB" dirty="0"/>
              <a:t>Need to recall how to specify mathematical operators (e.g. * is multiple, ** is power)</a:t>
            </a:r>
            <a:endParaRPr lang="en-US" dirty="0"/>
          </a:p>
          <a:p>
            <a:endParaRPr lang="en-US" dirty="0"/>
          </a:p>
        </p:txBody>
      </p:sp>
      <p:sp>
        <p:nvSpPr>
          <p:cNvPr id="4" name="Slide Number Placeholder 3"/>
          <p:cNvSpPr>
            <a:spLocks noGrp="1"/>
          </p:cNvSpPr>
          <p:nvPr>
            <p:ph type="sldNum" sz="quarter" idx="5"/>
          </p:nvPr>
        </p:nvSpPr>
        <p:spPr/>
        <p:txBody>
          <a:bodyPr/>
          <a:lstStyle/>
          <a:p>
            <a:fld id="{02C6503D-97CF-E342-8BC3-09D177F85745}" type="slidenum">
              <a:rPr lang="en-US" smtClean="0"/>
              <a:t>26</a:t>
            </a:fld>
            <a:endParaRPr lang="en-US"/>
          </a:p>
        </p:txBody>
      </p:sp>
    </p:spTree>
    <p:extLst>
      <p:ext uri="{BB962C8B-B14F-4D97-AF65-F5344CB8AC3E}">
        <p14:creationId xmlns:p14="http://schemas.microsoft.com/office/powerpoint/2010/main" val="2178836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day has 24 hours; 1 year has 365 days, 1 hour has 60 minutes, and 1 minute is 60 seconds</a:t>
            </a:r>
          </a:p>
          <a:p>
            <a:r>
              <a:rPr lang="en-US" dirty="0"/>
              <a:t>We will need to ensure that the inputs are at least numerical</a:t>
            </a:r>
          </a:p>
          <a:p>
            <a:endParaRPr lang="en-US" dirty="0"/>
          </a:p>
        </p:txBody>
      </p:sp>
      <p:sp>
        <p:nvSpPr>
          <p:cNvPr id="4" name="Slide Number Placeholder 3"/>
          <p:cNvSpPr>
            <a:spLocks noGrp="1"/>
          </p:cNvSpPr>
          <p:nvPr>
            <p:ph type="sldNum" sz="quarter" idx="5"/>
          </p:nvPr>
        </p:nvSpPr>
        <p:spPr/>
        <p:txBody>
          <a:bodyPr/>
          <a:lstStyle/>
          <a:p>
            <a:fld id="{02C6503D-97CF-E342-8BC3-09D177F85745}" type="slidenum">
              <a:rPr lang="en-US" smtClean="0"/>
              <a:t>27</a:t>
            </a:fld>
            <a:endParaRPr lang="en-US"/>
          </a:p>
        </p:txBody>
      </p:sp>
    </p:spTree>
    <p:extLst>
      <p:ext uri="{BB962C8B-B14F-4D97-AF65-F5344CB8AC3E}">
        <p14:creationId xmlns:p14="http://schemas.microsoft.com/office/powerpoint/2010/main" val="1774049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C6503D-97CF-E342-8BC3-09D177F85745}" type="slidenum">
              <a:rPr lang="en-US" smtClean="0"/>
              <a:t>28</a:t>
            </a:fld>
            <a:endParaRPr lang="en-US"/>
          </a:p>
        </p:txBody>
      </p:sp>
    </p:spTree>
    <p:extLst>
      <p:ext uri="{BB962C8B-B14F-4D97-AF65-F5344CB8AC3E}">
        <p14:creationId xmlns:p14="http://schemas.microsoft.com/office/powerpoint/2010/main" val="2130593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02C6503D-97CF-E342-8BC3-09D177F85745}" type="slidenum">
              <a:rPr lang="en-US" smtClean="0"/>
              <a:t>6</a:t>
            </a:fld>
            <a:endParaRPr lang="en-US"/>
          </a:p>
        </p:txBody>
      </p:sp>
    </p:spTree>
    <p:extLst>
      <p:ext uri="{BB962C8B-B14F-4D97-AF65-F5344CB8AC3E}">
        <p14:creationId xmlns:p14="http://schemas.microsoft.com/office/powerpoint/2010/main" val="885065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2C6503D-97CF-E342-8BC3-09D177F85745}" type="slidenum">
              <a:rPr lang="en-US" smtClean="0"/>
              <a:t>8</a:t>
            </a:fld>
            <a:endParaRPr lang="en-US"/>
          </a:p>
        </p:txBody>
      </p:sp>
    </p:spTree>
    <p:extLst>
      <p:ext uri="{BB962C8B-B14F-4D97-AF65-F5344CB8AC3E}">
        <p14:creationId xmlns:p14="http://schemas.microsoft.com/office/powerpoint/2010/main" val="1792446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9AD8B263-0936-4F25-AB57-0DD75AA6A039}" type="slidenum">
              <a:rPr lang="en-SG" smtClean="0"/>
              <a:t>13</a:t>
            </a:fld>
            <a:endParaRPr lang="en-SG"/>
          </a:p>
        </p:txBody>
      </p:sp>
    </p:spTree>
    <p:extLst>
      <p:ext uri="{BB962C8B-B14F-4D97-AF65-F5344CB8AC3E}">
        <p14:creationId xmlns:p14="http://schemas.microsoft.com/office/powerpoint/2010/main" val="1035674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2C6503D-97CF-E342-8BC3-09D177F85745}" type="slidenum">
              <a:rPr lang="en-US" smtClean="0"/>
              <a:t>15</a:t>
            </a:fld>
            <a:endParaRPr lang="en-US"/>
          </a:p>
        </p:txBody>
      </p:sp>
    </p:spTree>
    <p:extLst>
      <p:ext uri="{BB962C8B-B14F-4D97-AF65-F5344CB8AC3E}">
        <p14:creationId xmlns:p14="http://schemas.microsoft.com/office/powerpoint/2010/main" val="3936514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2C6503D-97CF-E342-8BC3-09D177F85745}" type="slidenum">
              <a:rPr lang="en-US" smtClean="0"/>
              <a:t>16</a:t>
            </a:fld>
            <a:endParaRPr lang="en-US"/>
          </a:p>
        </p:txBody>
      </p:sp>
    </p:spTree>
    <p:extLst>
      <p:ext uri="{BB962C8B-B14F-4D97-AF65-F5344CB8AC3E}">
        <p14:creationId xmlns:p14="http://schemas.microsoft.com/office/powerpoint/2010/main" val="3936514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5 </a:t>
            </a:r>
            <a:r>
              <a:rPr lang="en-SG" dirty="0" err="1"/>
              <a:t>mins</a:t>
            </a:r>
            <a:endParaRPr lang="en-SG" dirty="0"/>
          </a:p>
        </p:txBody>
      </p:sp>
      <p:sp>
        <p:nvSpPr>
          <p:cNvPr id="4" name="Slide Number Placeholder 3"/>
          <p:cNvSpPr>
            <a:spLocks noGrp="1"/>
          </p:cNvSpPr>
          <p:nvPr>
            <p:ph type="sldNum" sz="quarter" idx="10"/>
          </p:nvPr>
        </p:nvSpPr>
        <p:spPr/>
        <p:txBody>
          <a:bodyPr/>
          <a:lstStyle/>
          <a:p>
            <a:fld id="{02C6503D-97CF-E342-8BC3-09D177F85745}" type="slidenum">
              <a:rPr lang="en-US" smtClean="0"/>
              <a:t>23</a:t>
            </a:fld>
            <a:endParaRPr lang="en-US"/>
          </a:p>
        </p:txBody>
      </p:sp>
    </p:spTree>
    <p:extLst>
      <p:ext uri="{BB962C8B-B14F-4D97-AF65-F5344CB8AC3E}">
        <p14:creationId xmlns:p14="http://schemas.microsoft.com/office/powerpoint/2010/main" val="2652986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5 </a:t>
            </a:r>
            <a:r>
              <a:rPr lang="en-SG" dirty="0" err="1"/>
              <a:t>mins</a:t>
            </a:r>
            <a:endParaRPr lang="en-SG" dirty="0"/>
          </a:p>
        </p:txBody>
      </p:sp>
      <p:sp>
        <p:nvSpPr>
          <p:cNvPr id="4" name="Slide Number Placeholder 3"/>
          <p:cNvSpPr>
            <a:spLocks noGrp="1"/>
          </p:cNvSpPr>
          <p:nvPr>
            <p:ph type="sldNum" sz="quarter" idx="10"/>
          </p:nvPr>
        </p:nvSpPr>
        <p:spPr/>
        <p:txBody>
          <a:bodyPr/>
          <a:lstStyle/>
          <a:p>
            <a:fld id="{02C6503D-97CF-E342-8BC3-09D177F85745}" type="slidenum">
              <a:rPr lang="en-US" smtClean="0"/>
              <a:t>24</a:t>
            </a:fld>
            <a:endParaRPr lang="en-US"/>
          </a:p>
        </p:txBody>
      </p:sp>
    </p:spTree>
    <p:extLst>
      <p:ext uri="{BB962C8B-B14F-4D97-AF65-F5344CB8AC3E}">
        <p14:creationId xmlns:p14="http://schemas.microsoft.com/office/powerpoint/2010/main" val="33010501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5 </a:t>
            </a:r>
            <a:r>
              <a:rPr lang="en-SG" dirty="0" err="1"/>
              <a:t>mins</a:t>
            </a:r>
            <a:endParaRPr lang="en-SG" dirty="0"/>
          </a:p>
        </p:txBody>
      </p:sp>
      <p:sp>
        <p:nvSpPr>
          <p:cNvPr id="4" name="Slide Number Placeholder 3"/>
          <p:cNvSpPr>
            <a:spLocks noGrp="1"/>
          </p:cNvSpPr>
          <p:nvPr>
            <p:ph type="sldNum" sz="quarter" idx="10"/>
          </p:nvPr>
        </p:nvSpPr>
        <p:spPr/>
        <p:txBody>
          <a:bodyPr/>
          <a:lstStyle/>
          <a:p>
            <a:fld id="{02C6503D-97CF-E342-8BC3-09D177F85745}" type="slidenum">
              <a:rPr lang="en-US" smtClean="0"/>
              <a:t>25</a:t>
            </a:fld>
            <a:endParaRPr lang="en-US"/>
          </a:p>
        </p:txBody>
      </p:sp>
    </p:spTree>
    <p:extLst>
      <p:ext uri="{BB962C8B-B14F-4D97-AF65-F5344CB8AC3E}">
        <p14:creationId xmlns:p14="http://schemas.microsoft.com/office/powerpoint/2010/main" val="26529867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FE6EB-52C2-D146-947F-EA67BB7CE28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F23BBF-EAB1-8D43-905E-7232368CA5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F67CE4-0AD3-374F-A15A-A50F91230F30}"/>
              </a:ext>
            </a:extLst>
          </p:cNvPr>
          <p:cNvSpPr>
            <a:spLocks noGrp="1"/>
          </p:cNvSpPr>
          <p:nvPr>
            <p:ph type="dt" sz="half" idx="10"/>
          </p:nvPr>
        </p:nvSpPr>
        <p:spPr/>
        <p:txBody>
          <a:bodyPr/>
          <a:lstStyle/>
          <a:p>
            <a:fld id="{95604F72-DCB2-EF40-93F5-4B38D92F98EF}" type="datetimeFigureOut">
              <a:rPr lang="en-US" smtClean="0"/>
              <a:t>3/10/21</a:t>
            </a:fld>
            <a:endParaRPr lang="en-US"/>
          </a:p>
        </p:txBody>
      </p:sp>
      <p:sp>
        <p:nvSpPr>
          <p:cNvPr id="5" name="Footer Placeholder 4">
            <a:extLst>
              <a:ext uri="{FF2B5EF4-FFF2-40B4-BE49-F238E27FC236}">
                <a16:creationId xmlns:a16="http://schemas.microsoft.com/office/drawing/2014/main" id="{9A5CC9E9-7309-594B-9AA5-0440A3F741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33E26-CAC2-5140-996A-4F5C1FBE0089}"/>
              </a:ext>
            </a:extLst>
          </p:cNvPr>
          <p:cNvSpPr>
            <a:spLocks noGrp="1"/>
          </p:cNvSpPr>
          <p:nvPr>
            <p:ph type="sldNum" sz="quarter" idx="12"/>
          </p:nvPr>
        </p:nvSpPr>
        <p:spPr/>
        <p:txBody>
          <a:bodyPr/>
          <a:lstStyle/>
          <a:p>
            <a:fld id="{A9E08082-77E1-4647-A12C-64B04CFBBC24}" type="slidenum">
              <a:rPr lang="en-US" smtClean="0"/>
              <a:t>‹#›</a:t>
            </a:fld>
            <a:endParaRPr lang="en-US"/>
          </a:p>
        </p:txBody>
      </p:sp>
    </p:spTree>
    <p:extLst>
      <p:ext uri="{BB962C8B-B14F-4D97-AF65-F5344CB8AC3E}">
        <p14:creationId xmlns:p14="http://schemas.microsoft.com/office/powerpoint/2010/main" val="2082495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54507-0BD8-BA4E-8D0B-D06025B86FC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D6ACE46-AE5F-3A47-903F-64677651B9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49FFF9-D3CF-784B-B601-8ED063A5CD2E}"/>
              </a:ext>
            </a:extLst>
          </p:cNvPr>
          <p:cNvSpPr>
            <a:spLocks noGrp="1"/>
          </p:cNvSpPr>
          <p:nvPr>
            <p:ph type="dt" sz="half" idx="10"/>
          </p:nvPr>
        </p:nvSpPr>
        <p:spPr/>
        <p:txBody>
          <a:bodyPr/>
          <a:lstStyle/>
          <a:p>
            <a:fld id="{95604F72-DCB2-EF40-93F5-4B38D92F98EF}" type="datetimeFigureOut">
              <a:rPr lang="en-US" smtClean="0"/>
              <a:t>3/10/21</a:t>
            </a:fld>
            <a:endParaRPr lang="en-US"/>
          </a:p>
        </p:txBody>
      </p:sp>
      <p:sp>
        <p:nvSpPr>
          <p:cNvPr id="5" name="Footer Placeholder 4">
            <a:extLst>
              <a:ext uri="{FF2B5EF4-FFF2-40B4-BE49-F238E27FC236}">
                <a16:creationId xmlns:a16="http://schemas.microsoft.com/office/drawing/2014/main" id="{44DD7A71-B34E-FA43-8479-BC43F68E6E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7A90C5-A984-C144-B71A-D26919FBF1CB}"/>
              </a:ext>
            </a:extLst>
          </p:cNvPr>
          <p:cNvSpPr>
            <a:spLocks noGrp="1"/>
          </p:cNvSpPr>
          <p:nvPr>
            <p:ph type="sldNum" sz="quarter" idx="12"/>
          </p:nvPr>
        </p:nvSpPr>
        <p:spPr/>
        <p:txBody>
          <a:bodyPr/>
          <a:lstStyle/>
          <a:p>
            <a:fld id="{A9E08082-77E1-4647-A12C-64B04CFBBC24}" type="slidenum">
              <a:rPr lang="en-US" smtClean="0"/>
              <a:t>‹#›</a:t>
            </a:fld>
            <a:endParaRPr lang="en-US"/>
          </a:p>
        </p:txBody>
      </p:sp>
    </p:spTree>
    <p:extLst>
      <p:ext uri="{BB962C8B-B14F-4D97-AF65-F5344CB8AC3E}">
        <p14:creationId xmlns:p14="http://schemas.microsoft.com/office/powerpoint/2010/main" val="679384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6F744D-043C-9A4B-BB55-64541D0212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068A85F-DA9E-8A43-ADF0-8E6EA4A7620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1D6353-C32B-BB40-8EE7-D119A25D9430}"/>
              </a:ext>
            </a:extLst>
          </p:cNvPr>
          <p:cNvSpPr>
            <a:spLocks noGrp="1"/>
          </p:cNvSpPr>
          <p:nvPr>
            <p:ph type="dt" sz="half" idx="10"/>
          </p:nvPr>
        </p:nvSpPr>
        <p:spPr/>
        <p:txBody>
          <a:bodyPr/>
          <a:lstStyle/>
          <a:p>
            <a:fld id="{95604F72-DCB2-EF40-93F5-4B38D92F98EF}" type="datetimeFigureOut">
              <a:rPr lang="en-US" smtClean="0"/>
              <a:t>3/10/21</a:t>
            </a:fld>
            <a:endParaRPr lang="en-US"/>
          </a:p>
        </p:txBody>
      </p:sp>
      <p:sp>
        <p:nvSpPr>
          <p:cNvPr id="5" name="Footer Placeholder 4">
            <a:extLst>
              <a:ext uri="{FF2B5EF4-FFF2-40B4-BE49-F238E27FC236}">
                <a16:creationId xmlns:a16="http://schemas.microsoft.com/office/drawing/2014/main" id="{C660FF0B-B9CB-9143-9BA3-69B6F6B087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055C12-F26F-3E4C-838D-ED0768E3791E}"/>
              </a:ext>
            </a:extLst>
          </p:cNvPr>
          <p:cNvSpPr>
            <a:spLocks noGrp="1"/>
          </p:cNvSpPr>
          <p:nvPr>
            <p:ph type="sldNum" sz="quarter" idx="12"/>
          </p:nvPr>
        </p:nvSpPr>
        <p:spPr/>
        <p:txBody>
          <a:bodyPr/>
          <a:lstStyle/>
          <a:p>
            <a:fld id="{A9E08082-77E1-4647-A12C-64B04CFBBC24}" type="slidenum">
              <a:rPr lang="en-US" smtClean="0"/>
              <a:t>‹#›</a:t>
            </a:fld>
            <a:endParaRPr lang="en-US"/>
          </a:p>
        </p:txBody>
      </p:sp>
    </p:spTree>
    <p:extLst>
      <p:ext uri="{BB962C8B-B14F-4D97-AF65-F5344CB8AC3E}">
        <p14:creationId xmlns:p14="http://schemas.microsoft.com/office/powerpoint/2010/main" val="469598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F493A-7FE2-6345-BB21-70CF267011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C4CC29-B268-7C4F-82F9-20D3793A6E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E39E42-6705-3A45-A632-0E65A5A9E8A1}"/>
              </a:ext>
            </a:extLst>
          </p:cNvPr>
          <p:cNvSpPr>
            <a:spLocks noGrp="1"/>
          </p:cNvSpPr>
          <p:nvPr>
            <p:ph type="dt" sz="half" idx="10"/>
          </p:nvPr>
        </p:nvSpPr>
        <p:spPr/>
        <p:txBody>
          <a:bodyPr/>
          <a:lstStyle/>
          <a:p>
            <a:fld id="{95604F72-DCB2-EF40-93F5-4B38D92F98EF}" type="datetimeFigureOut">
              <a:rPr lang="en-US" smtClean="0"/>
              <a:t>3/10/21</a:t>
            </a:fld>
            <a:endParaRPr lang="en-US"/>
          </a:p>
        </p:txBody>
      </p:sp>
      <p:sp>
        <p:nvSpPr>
          <p:cNvPr id="5" name="Footer Placeholder 4">
            <a:extLst>
              <a:ext uri="{FF2B5EF4-FFF2-40B4-BE49-F238E27FC236}">
                <a16:creationId xmlns:a16="http://schemas.microsoft.com/office/drawing/2014/main" id="{17E51C00-4A0D-A846-BD18-4F3A2204D0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FE58FF-4678-484A-8D04-F1C1A06321A9}"/>
              </a:ext>
            </a:extLst>
          </p:cNvPr>
          <p:cNvSpPr>
            <a:spLocks noGrp="1"/>
          </p:cNvSpPr>
          <p:nvPr>
            <p:ph type="sldNum" sz="quarter" idx="12"/>
          </p:nvPr>
        </p:nvSpPr>
        <p:spPr/>
        <p:txBody>
          <a:bodyPr/>
          <a:lstStyle/>
          <a:p>
            <a:fld id="{A9E08082-77E1-4647-A12C-64B04CFBBC24}" type="slidenum">
              <a:rPr lang="en-US" smtClean="0"/>
              <a:t>‹#›</a:t>
            </a:fld>
            <a:endParaRPr lang="en-US"/>
          </a:p>
        </p:txBody>
      </p:sp>
    </p:spTree>
    <p:extLst>
      <p:ext uri="{BB962C8B-B14F-4D97-AF65-F5344CB8AC3E}">
        <p14:creationId xmlns:p14="http://schemas.microsoft.com/office/powerpoint/2010/main" val="4173365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1516F-87D0-AB4B-8776-BF2CF61E87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528DFE-C773-A844-95E0-87F41AC1A1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6D56BC-52C9-9A47-80F7-2E392EDAD37A}"/>
              </a:ext>
            </a:extLst>
          </p:cNvPr>
          <p:cNvSpPr>
            <a:spLocks noGrp="1"/>
          </p:cNvSpPr>
          <p:nvPr>
            <p:ph type="dt" sz="half" idx="10"/>
          </p:nvPr>
        </p:nvSpPr>
        <p:spPr/>
        <p:txBody>
          <a:bodyPr/>
          <a:lstStyle/>
          <a:p>
            <a:fld id="{95604F72-DCB2-EF40-93F5-4B38D92F98EF}" type="datetimeFigureOut">
              <a:rPr lang="en-US" smtClean="0"/>
              <a:t>3/10/21</a:t>
            </a:fld>
            <a:endParaRPr lang="en-US"/>
          </a:p>
        </p:txBody>
      </p:sp>
      <p:sp>
        <p:nvSpPr>
          <p:cNvPr id="5" name="Footer Placeholder 4">
            <a:extLst>
              <a:ext uri="{FF2B5EF4-FFF2-40B4-BE49-F238E27FC236}">
                <a16:creationId xmlns:a16="http://schemas.microsoft.com/office/drawing/2014/main" id="{B17F2FD8-B881-7E49-91E6-5A5241F94C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F2705B-4515-EB48-A983-AD7B4C871E9E}"/>
              </a:ext>
            </a:extLst>
          </p:cNvPr>
          <p:cNvSpPr>
            <a:spLocks noGrp="1"/>
          </p:cNvSpPr>
          <p:nvPr>
            <p:ph type="sldNum" sz="quarter" idx="12"/>
          </p:nvPr>
        </p:nvSpPr>
        <p:spPr/>
        <p:txBody>
          <a:bodyPr/>
          <a:lstStyle/>
          <a:p>
            <a:fld id="{A9E08082-77E1-4647-A12C-64B04CFBBC24}" type="slidenum">
              <a:rPr lang="en-US" smtClean="0"/>
              <a:t>‹#›</a:t>
            </a:fld>
            <a:endParaRPr lang="en-US"/>
          </a:p>
        </p:txBody>
      </p:sp>
    </p:spTree>
    <p:extLst>
      <p:ext uri="{BB962C8B-B14F-4D97-AF65-F5344CB8AC3E}">
        <p14:creationId xmlns:p14="http://schemas.microsoft.com/office/powerpoint/2010/main" val="4226649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493B5-28BB-134A-B4E9-5152408B33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AE5EB0-8737-9B49-A5DC-885C067D15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1D1F6F9-D852-D84F-8F19-81FDA999E33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1CADC41-6E8D-8244-B758-2967B1D5B969}"/>
              </a:ext>
            </a:extLst>
          </p:cNvPr>
          <p:cNvSpPr>
            <a:spLocks noGrp="1"/>
          </p:cNvSpPr>
          <p:nvPr>
            <p:ph type="dt" sz="half" idx="10"/>
          </p:nvPr>
        </p:nvSpPr>
        <p:spPr/>
        <p:txBody>
          <a:bodyPr/>
          <a:lstStyle/>
          <a:p>
            <a:fld id="{95604F72-DCB2-EF40-93F5-4B38D92F98EF}" type="datetimeFigureOut">
              <a:rPr lang="en-US" smtClean="0"/>
              <a:t>3/10/21</a:t>
            </a:fld>
            <a:endParaRPr lang="en-US"/>
          </a:p>
        </p:txBody>
      </p:sp>
      <p:sp>
        <p:nvSpPr>
          <p:cNvPr id="6" name="Footer Placeholder 5">
            <a:extLst>
              <a:ext uri="{FF2B5EF4-FFF2-40B4-BE49-F238E27FC236}">
                <a16:creationId xmlns:a16="http://schemas.microsoft.com/office/drawing/2014/main" id="{E831C041-2D5F-6B41-9CE8-C69D9474CC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DDF759-9327-964B-8382-9E7D471BC033}"/>
              </a:ext>
            </a:extLst>
          </p:cNvPr>
          <p:cNvSpPr>
            <a:spLocks noGrp="1"/>
          </p:cNvSpPr>
          <p:nvPr>
            <p:ph type="sldNum" sz="quarter" idx="12"/>
          </p:nvPr>
        </p:nvSpPr>
        <p:spPr/>
        <p:txBody>
          <a:bodyPr/>
          <a:lstStyle/>
          <a:p>
            <a:fld id="{A9E08082-77E1-4647-A12C-64B04CFBBC24}" type="slidenum">
              <a:rPr lang="en-US" smtClean="0"/>
              <a:t>‹#›</a:t>
            </a:fld>
            <a:endParaRPr lang="en-US"/>
          </a:p>
        </p:txBody>
      </p:sp>
    </p:spTree>
    <p:extLst>
      <p:ext uri="{BB962C8B-B14F-4D97-AF65-F5344CB8AC3E}">
        <p14:creationId xmlns:p14="http://schemas.microsoft.com/office/powerpoint/2010/main" val="1902226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1FE7A-2603-4D4A-BA8A-A95EB8DDBC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A49C311-4280-724E-9468-382A12B7E5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7F4305-7B29-3D49-BDB4-04DAA5B42AA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C55642-4252-3D49-8EC7-771C78A2D9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60EBFE-0714-844C-9308-FECE82F62D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E66E9CF-B534-2F48-92BC-4E7B8E0938EB}"/>
              </a:ext>
            </a:extLst>
          </p:cNvPr>
          <p:cNvSpPr>
            <a:spLocks noGrp="1"/>
          </p:cNvSpPr>
          <p:nvPr>
            <p:ph type="dt" sz="half" idx="10"/>
          </p:nvPr>
        </p:nvSpPr>
        <p:spPr/>
        <p:txBody>
          <a:bodyPr/>
          <a:lstStyle/>
          <a:p>
            <a:fld id="{95604F72-DCB2-EF40-93F5-4B38D92F98EF}" type="datetimeFigureOut">
              <a:rPr lang="en-US" smtClean="0"/>
              <a:t>3/10/21</a:t>
            </a:fld>
            <a:endParaRPr lang="en-US"/>
          </a:p>
        </p:txBody>
      </p:sp>
      <p:sp>
        <p:nvSpPr>
          <p:cNvPr id="8" name="Footer Placeholder 7">
            <a:extLst>
              <a:ext uri="{FF2B5EF4-FFF2-40B4-BE49-F238E27FC236}">
                <a16:creationId xmlns:a16="http://schemas.microsoft.com/office/drawing/2014/main" id="{482A018D-7663-E341-AAE5-D72F616689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F82666-1716-114B-B430-6220A0DBE9D5}"/>
              </a:ext>
            </a:extLst>
          </p:cNvPr>
          <p:cNvSpPr>
            <a:spLocks noGrp="1"/>
          </p:cNvSpPr>
          <p:nvPr>
            <p:ph type="sldNum" sz="quarter" idx="12"/>
          </p:nvPr>
        </p:nvSpPr>
        <p:spPr/>
        <p:txBody>
          <a:bodyPr/>
          <a:lstStyle/>
          <a:p>
            <a:fld id="{A9E08082-77E1-4647-A12C-64B04CFBBC24}" type="slidenum">
              <a:rPr lang="en-US" smtClean="0"/>
              <a:t>‹#›</a:t>
            </a:fld>
            <a:endParaRPr lang="en-US"/>
          </a:p>
        </p:txBody>
      </p:sp>
    </p:spTree>
    <p:extLst>
      <p:ext uri="{BB962C8B-B14F-4D97-AF65-F5344CB8AC3E}">
        <p14:creationId xmlns:p14="http://schemas.microsoft.com/office/powerpoint/2010/main" val="4015623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CB10D-C8F6-E84E-8DC8-009CDC1A03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775A1E-63A2-164D-9DC7-3F1F79E11B9D}"/>
              </a:ext>
            </a:extLst>
          </p:cNvPr>
          <p:cNvSpPr>
            <a:spLocks noGrp="1"/>
          </p:cNvSpPr>
          <p:nvPr>
            <p:ph type="dt" sz="half" idx="10"/>
          </p:nvPr>
        </p:nvSpPr>
        <p:spPr/>
        <p:txBody>
          <a:bodyPr/>
          <a:lstStyle/>
          <a:p>
            <a:fld id="{95604F72-DCB2-EF40-93F5-4B38D92F98EF}" type="datetimeFigureOut">
              <a:rPr lang="en-US" smtClean="0"/>
              <a:t>3/10/21</a:t>
            </a:fld>
            <a:endParaRPr lang="en-US"/>
          </a:p>
        </p:txBody>
      </p:sp>
      <p:sp>
        <p:nvSpPr>
          <p:cNvPr id="4" name="Footer Placeholder 3">
            <a:extLst>
              <a:ext uri="{FF2B5EF4-FFF2-40B4-BE49-F238E27FC236}">
                <a16:creationId xmlns:a16="http://schemas.microsoft.com/office/drawing/2014/main" id="{BFF60786-4F96-2841-BBAC-0647EA22C59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2A0343-94F3-5F4E-AA55-FF94632242AC}"/>
              </a:ext>
            </a:extLst>
          </p:cNvPr>
          <p:cNvSpPr>
            <a:spLocks noGrp="1"/>
          </p:cNvSpPr>
          <p:nvPr>
            <p:ph type="sldNum" sz="quarter" idx="12"/>
          </p:nvPr>
        </p:nvSpPr>
        <p:spPr/>
        <p:txBody>
          <a:bodyPr/>
          <a:lstStyle/>
          <a:p>
            <a:fld id="{A9E08082-77E1-4647-A12C-64B04CFBBC24}" type="slidenum">
              <a:rPr lang="en-US" smtClean="0"/>
              <a:t>‹#›</a:t>
            </a:fld>
            <a:endParaRPr lang="en-US"/>
          </a:p>
        </p:txBody>
      </p:sp>
    </p:spTree>
    <p:extLst>
      <p:ext uri="{BB962C8B-B14F-4D97-AF65-F5344CB8AC3E}">
        <p14:creationId xmlns:p14="http://schemas.microsoft.com/office/powerpoint/2010/main" val="3827284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BDA52C-5BD4-3C45-BEE1-A1BE274FAFEF}"/>
              </a:ext>
            </a:extLst>
          </p:cNvPr>
          <p:cNvSpPr>
            <a:spLocks noGrp="1"/>
          </p:cNvSpPr>
          <p:nvPr>
            <p:ph type="dt" sz="half" idx="10"/>
          </p:nvPr>
        </p:nvSpPr>
        <p:spPr/>
        <p:txBody>
          <a:bodyPr/>
          <a:lstStyle/>
          <a:p>
            <a:fld id="{95604F72-DCB2-EF40-93F5-4B38D92F98EF}" type="datetimeFigureOut">
              <a:rPr lang="en-US" smtClean="0"/>
              <a:t>3/10/21</a:t>
            </a:fld>
            <a:endParaRPr lang="en-US"/>
          </a:p>
        </p:txBody>
      </p:sp>
      <p:sp>
        <p:nvSpPr>
          <p:cNvPr id="3" name="Footer Placeholder 2">
            <a:extLst>
              <a:ext uri="{FF2B5EF4-FFF2-40B4-BE49-F238E27FC236}">
                <a16:creationId xmlns:a16="http://schemas.microsoft.com/office/drawing/2014/main" id="{AD57CACD-32F7-9C46-82F3-539EA6DE87C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740EE43-9512-F743-A627-3C8EDF8431E9}"/>
              </a:ext>
            </a:extLst>
          </p:cNvPr>
          <p:cNvSpPr>
            <a:spLocks noGrp="1"/>
          </p:cNvSpPr>
          <p:nvPr>
            <p:ph type="sldNum" sz="quarter" idx="12"/>
          </p:nvPr>
        </p:nvSpPr>
        <p:spPr/>
        <p:txBody>
          <a:bodyPr/>
          <a:lstStyle/>
          <a:p>
            <a:fld id="{A9E08082-77E1-4647-A12C-64B04CFBBC24}" type="slidenum">
              <a:rPr lang="en-US" smtClean="0"/>
              <a:t>‹#›</a:t>
            </a:fld>
            <a:endParaRPr lang="en-US"/>
          </a:p>
        </p:txBody>
      </p:sp>
    </p:spTree>
    <p:extLst>
      <p:ext uri="{BB962C8B-B14F-4D97-AF65-F5344CB8AC3E}">
        <p14:creationId xmlns:p14="http://schemas.microsoft.com/office/powerpoint/2010/main" val="1131184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81320-6512-3A48-BE2C-89ADD611B1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4092A30-9E79-9E40-8E05-C430581F13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D738554-31BB-404F-AD21-07D9209102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32C0D8-C57C-B441-9B72-93CDF129B6B7}"/>
              </a:ext>
            </a:extLst>
          </p:cNvPr>
          <p:cNvSpPr>
            <a:spLocks noGrp="1"/>
          </p:cNvSpPr>
          <p:nvPr>
            <p:ph type="dt" sz="half" idx="10"/>
          </p:nvPr>
        </p:nvSpPr>
        <p:spPr/>
        <p:txBody>
          <a:bodyPr/>
          <a:lstStyle/>
          <a:p>
            <a:fld id="{95604F72-DCB2-EF40-93F5-4B38D92F98EF}" type="datetimeFigureOut">
              <a:rPr lang="en-US" smtClean="0"/>
              <a:t>3/10/21</a:t>
            </a:fld>
            <a:endParaRPr lang="en-US"/>
          </a:p>
        </p:txBody>
      </p:sp>
      <p:sp>
        <p:nvSpPr>
          <p:cNvPr id="6" name="Footer Placeholder 5">
            <a:extLst>
              <a:ext uri="{FF2B5EF4-FFF2-40B4-BE49-F238E27FC236}">
                <a16:creationId xmlns:a16="http://schemas.microsoft.com/office/drawing/2014/main" id="{75605B55-D0E2-C042-A4FD-1AAD32D27B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BD6BF5-CEB6-094F-AD4B-3ED06C53F024}"/>
              </a:ext>
            </a:extLst>
          </p:cNvPr>
          <p:cNvSpPr>
            <a:spLocks noGrp="1"/>
          </p:cNvSpPr>
          <p:nvPr>
            <p:ph type="sldNum" sz="quarter" idx="12"/>
          </p:nvPr>
        </p:nvSpPr>
        <p:spPr/>
        <p:txBody>
          <a:bodyPr/>
          <a:lstStyle/>
          <a:p>
            <a:fld id="{A9E08082-77E1-4647-A12C-64B04CFBBC24}" type="slidenum">
              <a:rPr lang="en-US" smtClean="0"/>
              <a:t>‹#›</a:t>
            </a:fld>
            <a:endParaRPr lang="en-US"/>
          </a:p>
        </p:txBody>
      </p:sp>
    </p:spTree>
    <p:extLst>
      <p:ext uri="{BB962C8B-B14F-4D97-AF65-F5344CB8AC3E}">
        <p14:creationId xmlns:p14="http://schemas.microsoft.com/office/powerpoint/2010/main" val="2957278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AEA49-A2A2-3B48-AF31-9ABC75D727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A17A5D-444C-684A-B45A-13DC11C2F9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8F6822C-336C-684D-B551-2198C5F843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F5853F-36AB-0149-AAFC-AF5E8BC44883}"/>
              </a:ext>
            </a:extLst>
          </p:cNvPr>
          <p:cNvSpPr>
            <a:spLocks noGrp="1"/>
          </p:cNvSpPr>
          <p:nvPr>
            <p:ph type="dt" sz="half" idx="10"/>
          </p:nvPr>
        </p:nvSpPr>
        <p:spPr/>
        <p:txBody>
          <a:bodyPr/>
          <a:lstStyle/>
          <a:p>
            <a:fld id="{95604F72-DCB2-EF40-93F5-4B38D92F98EF}" type="datetimeFigureOut">
              <a:rPr lang="en-US" smtClean="0"/>
              <a:t>3/10/21</a:t>
            </a:fld>
            <a:endParaRPr lang="en-US"/>
          </a:p>
        </p:txBody>
      </p:sp>
      <p:sp>
        <p:nvSpPr>
          <p:cNvPr id="6" name="Footer Placeholder 5">
            <a:extLst>
              <a:ext uri="{FF2B5EF4-FFF2-40B4-BE49-F238E27FC236}">
                <a16:creationId xmlns:a16="http://schemas.microsoft.com/office/drawing/2014/main" id="{36BD1194-338B-9240-9C23-DCCCAAA89A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94BBA2-CB32-C347-9334-21616B854C01}"/>
              </a:ext>
            </a:extLst>
          </p:cNvPr>
          <p:cNvSpPr>
            <a:spLocks noGrp="1"/>
          </p:cNvSpPr>
          <p:nvPr>
            <p:ph type="sldNum" sz="quarter" idx="12"/>
          </p:nvPr>
        </p:nvSpPr>
        <p:spPr/>
        <p:txBody>
          <a:bodyPr/>
          <a:lstStyle/>
          <a:p>
            <a:fld id="{A9E08082-77E1-4647-A12C-64B04CFBBC24}" type="slidenum">
              <a:rPr lang="en-US" smtClean="0"/>
              <a:t>‹#›</a:t>
            </a:fld>
            <a:endParaRPr lang="en-US"/>
          </a:p>
        </p:txBody>
      </p:sp>
    </p:spTree>
    <p:extLst>
      <p:ext uri="{BB962C8B-B14F-4D97-AF65-F5344CB8AC3E}">
        <p14:creationId xmlns:p14="http://schemas.microsoft.com/office/powerpoint/2010/main" val="4037732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CE24ED-BC02-F842-AB4D-C55DCA17CF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511230-A34A-6844-B6C0-54C82EA6E5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12533-B73A-994E-99E8-E3CD2DD90C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604F72-DCB2-EF40-93F5-4B38D92F98EF}" type="datetimeFigureOut">
              <a:rPr lang="en-US" smtClean="0"/>
              <a:t>3/10/21</a:t>
            </a:fld>
            <a:endParaRPr lang="en-US"/>
          </a:p>
        </p:txBody>
      </p:sp>
      <p:sp>
        <p:nvSpPr>
          <p:cNvPr id="5" name="Footer Placeholder 4">
            <a:extLst>
              <a:ext uri="{FF2B5EF4-FFF2-40B4-BE49-F238E27FC236}">
                <a16:creationId xmlns:a16="http://schemas.microsoft.com/office/drawing/2014/main" id="{9DA20149-29F3-9B4C-B3E6-8EC9DA3F1D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52C8DCC-9B64-5F4F-BA0F-AC263C662F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E08082-77E1-4647-A12C-64B04CFBBC24}" type="slidenum">
              <a:rPr lang="en-US" smtClean="0"/>
              <a:t>‹#›</a:t>
            </a:fld>
            <a:endParaRPr lang="en-US"/>
          </a:p>
        </p:txBody>
      </p:sp>
    </p:spTree>
    <p:extLst>
      <p:ext uri="{BB962C8B-B14F-4D97-AF65-F5344CB8AC3E}">
        <p14:creationId xmlns:p14="http://schemas.microsoft.com/office/powerpoint/2010/main" val="14039800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4242A7-562B-45F8-B697-DA0C7C06C4E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a:stretch/>
        </p:blipFill>
        <p:spPr>
          <a:xfrm>
            <a:off x="20" y="11"/>
            <a:ext cx="12191980" cy="6857989"/>
          </a:xfrm>
          <a:prstGeom prst="rect">
            <a:avLst/>
          </a:prstGeom>
        </p:spPr>
      </p:pic>
      <p:sp>
        <p:nvSpPr>
          <p:cNvPr id="2" name="Title 1"/>
          <p:cNvSpPr>
            <a:spLocks noGrp="1"/>
          </p:cNvSpPr>
          <p:nvPr>
            <p:ph type="ctrTitle"/>
          </p:nvPr>
        </p:nvSpPr>
        <p:spPr>
          <a:xfrm>
            <a:off x="838199" y="381000"/>
            <a:ext cx="6826067" cy="2374287"/>
          </a:xfrm>
        </p:spPr>
        <p:txBody>
          <a:bodyPr anchor="ctr">
            <a:normAutofit/>
          </a:bodyPr>
          <a:lstStyle/>
          <a:p>
            <a:pPr algn="l"/>
            <a:r>
              <a:rPr lang="en-GB" sz="4400" dirty="0">
                <a:solidFill>
                  <a:srgbClr val="FFFFFF"/>
                </a:solidFill>
              </a:rPr>
              <a:t>Good morning (or good afternoon)</a:t>
            </a:r>
          </a:p>
        </p:txBody>
      </p:sp>
      <p:sp>
        <p:nvSpPr>
          <p:cNvPr id="3" name="Subtitle 2"/>
          <p:cNvSpPr>
            <a:spLocks noGrp="1"/>
          </p:cNvSpPr>
          <p:nvPr>
            <p:ph type="subTitle" idx="1"/>
          </p:nvPr>
        </p:nvSpPr>
        <p:spPr>
          <a:xfrm>
            <a:off x="7924800" y="381002"/>
            <a:ext cx="3581400" cy="2374288"/>
          </a:xfrm>
        </p:spPr>
        <p:txBody>
          <a:bodyPr anchor="ctr">
            <a:normAutofit/>
          </a:bodyPr>
          <a:lstStyle/>
          <a:p>
            <a:pPr algn="l"/>
            <a:r>
              <a:rPr lang="en-GB" sz="2200" dirty="0">
                <a:solidFill>
                  <a:srgbClr val="FFFFFF"/>
                </a:solidFill>
              </a:rPr>
              <a:t>I have survived. Thanks for saving me</a:t>
            </a:r>
          </a:p>
        </p:txBody>
      </p:sp>
    </p:spTree>
    <p:extLst>
      <p:ext uri="{BB962C8B-B14F-4D97-AF65-F5344CB8AC3E}">
        <p14:creationId xmlns:p14="http://schemas.microsoft.com/office/powerpoint/2010/main" val="476139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6D14918-9340-4A30-9E23-CC4F9A71BB40}"/>
              </a:ext>
            </a:extLst>
          </p:cNvPr>
          <p:cNvSpPr/>
          <p:nvPr/>
        </p:nvSpPr>
        <p:spPr>
          <a:xfrm>
            <a:off x="6344499" y="39017"/>
            <a:ext cx="5631192" cy="646331"/>
          </a:xfrm>
          <a:prstGeom prst="rect">
            <a:avLst/>
          </a:prstGeom>
        </p:spPr>
        <p:txBody>
          <a:bodyPr wrap="square">
            <a:spAutoFit/>
          </a:bodyPr>
          <a:lstStyle/>
          <a:p>
            <a:r>
              <a:rPr lang="en-SG" dirty="0">
                <a:solidFill>
                  <a:srgbClr val="00B0F0"/>
                </a:solidFill>
              </a:rPr>
              <a:t>It’s pretty clear that loops is something we should make more effort to explain better.</a:t>
            </a:r>
          </a:p>
        </p:txBody>
      </p:sp>
      <p:pic>
        <p:nvPicPr>
          <p:cNvPr id="5" name="Picture 4">
            <a:extLst>
              <a:ext uri="{FF2B5EF4-FFF2-40B4-BE49-F238E27FC236}">
                <a16:creationId xmlns:a16="http://schemas.microsoft.com/office/drawing/2014/main" id="{C9979DD3-8644-4C21-B7E5-081E2D37DEFD}"/>
              </a:ext>
            </a:extLst>
          </p:cNvPr>
          <p:cNvPicPr>
            <a:picLocks noChangeAspect="1"/>
          </p:cNvPicPr>
          <p:nvPr/>
        </p:nvPicPr>
        <p:blipFill>
          <a:blip r:embed="rId2"/>
          <a:stretch>
            <a:fillRect/>
          </a:stretch>
        </p:blipFill>
        <p:spPr>
          <a:xfrm>
            <a:off x="520256" y="993125"/>
            <a:ext cx="9804400" cy="5626100"/>
          </a:xfrm>
          <a:prstGeom prst="rect">
            <a:avLst/>
          </a:prstGeom>
        </p:spPr>
      </p:pic>
      <p:sp>
        <p:nvSpPr>
          <p:cNvPr id="8" name="TextBox 7">
            <a:extLst>
              <a:ext uri="{FF2B5EF4-FFF2-40B4-BE49-F238E27FC236}">
                <a16:creationId xmlns:a16="http://schemas.microsoft.com/office/drawing/2014/main" id="{256A624E-2365-450A-ABE5-7A1313FCD8A7}"/>
              </a:ext>
            </a:extLst>
          </p:cNvPr>
          <p:cNvSpPr txBox="1"/>
          <p:nvPr/>
        </p:nvSpPr>
        <p:spPr>
          <a:xfrm>
            <a:off x="248499" y="39016"/>
            <a:ext cx="6096000" cy="1323632"/>
          </a:xfrm>
          <a:prstGeom prst="rect">
            <a:avLst/>
          </a:prstGeom>
          <a:noFill/>
        </p:spPr>
        <p:txBody>
          <a:bodyPr wrap="square">
            <a:spAutoFit/>
          </a:bodyPr>
          <a:lstStyle/>
          <a:p>
            <a:r>
              <a:rPr lang="en-US" sz="2667" dirty="0">
                <a:solidFill>
                  <a:srgbClr val="202124"/>
                </a:solidFill>
                <a:latin typeface="Arial" panose="020B0604020202020204" pitchFamily="34" charset="0"/>
                <a:cs typeface="Arial" panose="020B0604020202020204" pitchFamily="34" charset="0"/>
              </a:rPr>
              <a:t>Please list the concepts that you felt needed extra work to make more clear:</a:t>
            </a:r>
            <a:br>
              <a:rPr lang="en-US" sz="2667" dirty="0">
                <a:latin typeface="Arial" panose="020B0604020202020204" pitchFamily="34" charset="0"/>
                <a:cs typeface="Arial" panose="020B0604020202020204" pitchFamily="34" charset="0"/>
              </a:rPr>
            </a:br>
            <a:endParaRPr lang="en-SG" sz="2667"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77903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DCF66C-C2C9-4426-8AA6-458A2FDABAD5}"/>
              </a:ext>
            </a:extLst>
          </p:cNvPr>
          <p:cNvSpPr/>
          <p:nvPr/>
        </p:nvSpPr>
        <p:spPr>
          <a:xfrm>
            <a:off x="8311215" y="2160097"/>
            <a:ext cx="3519948" cy="646331"/>
          </a:xfrm>
          <a:prstGeom prst="rect">
            <a:avLst/>
          </a:prstGeom>
        </p:spPr>
        <p:txBody>
          <a:bodyPr wrap="square">
            <a:spAutoFit/>
          </a:bodyPr>
          <a:lstStyle/>
          <a:p>
            <a:endParaRPr lang="en-SG" dirty="0">
              <a:solidFill>
                <a:srgbClr val="00B0F0"/>
              </a:solidFill>
            </a:endParaRPr>
          </a:p>
          <a:p>
            <a:endParaRPr lang="en-SG" dirty="0">
              <a:solidFill>
                <a:srgbClr val="00B0F0"/>
              </a:solidFill>
            </a:endParaRPr>
          </a:p>
        </p:txBody>
      </p:sp>
      <p:sp>
        <p:nvSpPr>
          <p:cNvPr id="7" name="TextBox 6">
            <a:extLst>
              <a:ext uri="{FF2B5EF4-FFF2-40B4-BE49-F238E27FC236}">
                <a16:creationId xmlns:a16="http://schemas.microsoft.com/office/drawing/2014/main" id="{63472F81-5DF3-4041-910C-804A8D2EDE2D}"/>
              </a:ext>
            </a:extLst>
          </p:cNvPr>
          <p:cNvSpPr txBox="1"/>
          <p:nvPr/>
        </p:nvSpPr>
        <p:spPr>
          <a:xfrm>
            <a:off x="76732" y="310197"/>
            <a:ext cx="7690339" cy="6205032"/>
          </a:xfrm>
          <a:prstGeom prst="rect">
            <a:avLst/>
          </a:prstGeom>
          <a:noFill/>
        </p:spPr>
        <p:txBody>
          <a:bodyPr wrap="square">
            <a:spAutoFit/>
          </a:bodyPr>
          <a:lstStyle/>
          <a:p>
            <a:pPr algn="l"/>
            <a:endParaRPr lang="en-US" sz="1067" dirty="0">
              <a:solidFill>
                <a:srgbClr val="202124"/>
              </a:solidFill>
              <a:latin typeface="Roboto"/>
            </a:endParaRPr>
          </a:p>
          <a:p>
            <a:pPr algn="l"/>
            <a:r>
              <a:rPr lang="en-US" sz="1333" dirty="0">
                <a:solidFill>
                  <a:srgbClr val="202124"/>
                </a:solidFill>
                <a:latin typeface="Roboto"/>
              </a:rPr>
              <a:t>go slower</a:t>
            </a:r>
          </a:p>
          <a:p>
            <a:pPr algn="l"/>
            <a:r>
              <a:rPr lang="en-US" sz="1333" dirty="0">
                <a:solidFill>
                  <a:srgbClr val="202124"/>
                </a:solidFill>
                <a:latin typeface="Roboto"/>
              </a:rPr>
              <a:t>speed up the </a:t>
            </a:r>
            <a:r>
              <a:rPr lang="en-US" sz="1333" dirty="0" err="1">
                <a:solidFill>
                  <a:srgbClr val="202124"/>
                </a:solidFill>
                <a:latin typeface="Roboto"/>
              </a:rPr>
              <a:t>explainations</a:t>
            </a:r>
            <a:endParaRPr lang="en-US" sz="1333" dirty="0">
              <a:solidFill>
                <a:srgbClr val="202124"/>
              </a:solidFill>
              <a:latin typeface="Roboto"/>
            </a:endParaRPr>
          </a:p>
          <a:p>
            <a:pPr algn="l"/>
            <a:r>
              <a:rPr lang="en-US" sz="1333" dirty="0">
                <a:solidFill>
                  <a:srgbClr val="202124"/>
                </a:solidFill>
                <a:latin typeface="Roboto"/>
              </a:rPr>
              <a:t>slow down the pace</a:t>
            </a:r>
          </a:p>
          <a:p>
            <a:pPr algn="l"/>
            <a:r>
              <a:rPr lang="en-US" sz="1333" dirty="0">
                <a:solidFill>
                  <a:srgbClr val="202124"/>
                </a:solidFill>
                <a:latin typeface="Roboto"/>
              </a:rPr>
              <a:t>Go slower</a:t>
            </a:r>
          </a:p>
          <a:p>
            <a:pPr algn="l"/>
            <a:r>
              <a:rPr lang="en-US" sz="1333" dirty="0">
                <a:solidFill>
                  <a:srgbClr val="202124"/>
                </a:solidFill>
                <a:latin typeface="Roboto"/>
              </a:rPr>
              <a:t>go through the practice questions slowly and provide solutions</a:t>
            </a:r>
          </a:p>
          <a:p>
            <a:pPr algn="l"/>
            <a:r>
              <a:rPr lang="en-US" sz="1333" dirty="0">
                <a:solidFill>
                  <a:srgbClr val="202124"/>
                </a:solidFill>
                <a:latin typeface="Roboto"/>
              </a:rPr>
              <a:t>Progress more slowly</a:t>
            </a:r>
          </a:p>
          <a:p>
            <a:r>
              <a:rPr lang="en-US" sz="1333" dirty="0">
                <a:solidFill>
                  <a:srgbClr val="202124"/>
                </a:solidFill>
                <a:latin typeface="Roboto"/>
              </a:rPr>
              <a:t>thought process not communicated clearly and need slow down for better understanding</a:t>
            </a:r>
          </a:p>
          <a:p>
            <a:pPr algn="l"/>
            <a:endParaRPr lang="en-US" sz="1333" dirty="0">
              <a:solidFill>
                <a:srgbClr val="202124"/>
              </a:solidFill>
              <a:latin typeface="Roboto"/>
            </a:endParaRPr>
          </a:p>
          <a:p>
            <a:pPr algn="l"/>
            <a:endParaRPr lang="en-US" sz="1333" dirty="0">
              <a:solidFill>
                <a:srgbClr val="202124"/>
              </a:solidFill>
              <a:latin typeface="Roboto"/>
            </a:endParaRPr>
          </a:p>
          <a:p>
            <a:pPr algn="l"/>
            <a:r>
              <a:rPr lang="en-US" sz="1333" dirty="0">
                <a:solidFill>
                  <a:srgbClr val="202124"/>
                </a:solidFill>
                <a:latin typeface="Roboto"/>
              </a:rPr>
              <a:t>I think he should have consultation slots</a:t>
            </a:r>
          </a:p>
          <a:p>
            <a:r>
              <a:rPr lang="en-US" sz="1333" dirty="0">
                <a:solidFill>
                  <a:srgbClr val="202124"/>
                </a:solidFill>
                <a:latin typeface="Roboto"/>
              </a:rPr>
              <a:t>giving python crash courses every 2-3 weeks</a:t>
            </a:r>
          </a:p>
          <a:p>
            <a:r>
              <a:rPr lang="en-US" sz="1333" dirty="0">
                <a:solidFill>
                  <a:srgbClr val="202124"/>
                </a:solidFill>
                <a:latin typeface="Roboto"/>
              </a:rPr>
              <a:t>go through lab exercises after we try them</a:t>
            </a:r>
          </a:p>
          <a:p>
            <a:r>
              <a:rPr lang="en-US" sz="1333" dirty="0">
                <a:solidFill>
                  <a:srgbClr val="202124"/>
                </a:solidFill>
                <a:latin typeface="Roboto"/>
              </a:rPr>
              <a:t>I felt that the class sizes was a bit too large. So the professor wasn't particularly engaging even with his enthusiastic nature. Especially across the zoom call.</a:t>
            </a:r>
          </a:p>
          <a:p>
            <a:r>
              <a:rPr lang="en-US" sz="1333" dirty="0">
                <a:solidFill>
                  <a:srgbClr val="202124"/>
                </a:solidFill>
                <a:latin typeface="Roboto"/>
              </a:rPr>
              <a:t>more cat pics</a:t>
            </a:r>
          </a:p>
          <a:p>
            <a:endParaRPr lang="en-US" sz="1333" dirty="0">
              <a:solidFill>
                <a:srgbClr val="202124"/>
              </a:solidFill>
              <a:latin typeface="Roboto"/>
            </a:endParaRPr>
          </a:p>
          <a:p>
            <a:endParaRPr lang="en-US" sz="1333" dirty="0">
              <a:solidFill>
                <a:srgbClr val="202124"/>
              </a:solidFill>
              <a:latin typeface="Roboto"/>
            </a:endParaRPr>
          </a:p>
          <a:p>
            <a:pPr algn="l"/>
            <a:endParaRPr lang="en-US" sz="1333" dirty="0">
              <a:solidFill>
                <a:srgbClr val="202124"/>
              </a:solidFill>
              <a:latin typeface="Roboto"/>
            </a:endParaRPr>
          </a:p>
          <a:p>
            <a:pPr algn="l"/>
            <a:r>
              <a:rPr lang="en-US" sz="1333" dirty="0">
                <a:solidFill>
                  <a:srgbClr val="202124"/>
                </a:solidFill>
                <a:latin typeface="Roboto"/>
              </a:rPr>
              <a:t>provide more help for tougher concepts</a:t>
            </a:r>
          </a:p>
          <a:p>
            <a:pPr algn="l"/>
            <a:r>
              <a:rPr lang="en-US" sz="1333" dirty="0">
                <a:solidFill>
                  <a:srgbClr val="202124"/>
                </a:solidFill>
                <a:latin typeface="Roboto"/>
              </a:rPr>
              <a:t>perhaps give out more practice :))</a:t>
            </a:r>
          </a:p>
          <a:p>
            <a:r>
              <a:rPr lang="en-US" sz="1333" dirty="0">
                <a:solidFill>
                  <a:srgbClr val="202124"/>
                </a:solidFill>
                <a:latin typeface="Roboto"/>
              </a:rPr>
              <a:t>have more </a:t>
            </a:r>
            <a:r>
              <a:rPr lang="en-US" sz="1333" dirty="0" err="1">
                <a:solidFill>
                  <a:srgbClr val="202124"/>
                </a:solidFill>
                <a:latin typeface="Roboto"/>
              </a:rPr>
              <a:t>qns</a:t>
            </a:r>
            <a:r>
              <a:rPr lang="en-US" sz="1333" dirty="0">
                <a:solidFill>
                  <a:srgbClr val="202124"/>
                </a:solidFill>
                <a:latin typeface="Roboto"/>
              </a:rPr>
              <a:t> to practice</a:t>
            </a:r>
          </a:p>
          <a:p>
            <a:r>
              <a:rPr lang="en-US" sz="1333" dirty="0">
                <a:solidFill>
                  <a:srgbClr val="202124"/>
                </a:solidFill>
                <a:latin typeface="Roboto"/>
              </a:rPr>
              <a:t>More examples and answers</a:t>
            </a:r>
          </a:p>
          <a:p>
            <a:r>
              <a:rPr lang="en-US" sz="1333" dirty="0">
                <a:solidFill>
                  <a:srgbClr val="202124"/>
                </a:solidFill>
                <a:latin typeface="Roboto"/>
              </a:rPr>
              <a:t>More in class practices</a:t>
            </a:r>
          </a:p>
          <a:p>
            <a:r>
              <a:rPr lang="en-US" sz="1333" dirty="0">
                <a:solidFill>
                  <a:srgbClr val="202124"/>
                </a:solidFill>
                <a:latin typeface="Roboto"/>
              </a:rPr>
              <a:t>More hands on labs and tutorials.</a:t>
            </a:r>
          </a:p>
          <a:p>
            <a:r>
              <a:rPr lang="en-US" sz="1333" dirty="0">
                <a:solidFill>
                  <a:srgbClr val="202124"/>
                </a:solidFill>
                <a:latin typeface="Roboto"/>
              </a:rPr>
              <a:t>I would like to have more question banks that </a:t>
            </a:r>
            <a:r>
              <a:rPr lang="en-US" sz="1333" dirty="0" err="1">
                <a:solidFill>
                  <a:srgbClr val="202124"/>
                </a:solidFill>
                <a:latin typeface="Roboto"/>
              </a:rPr>
              <a:t>i</a:t>
            </a:r>
            <a:r>
              <a:rPr lang="en-US" sz="1333" dirty="0">
                <a:solidFill>
                  <a:srgbClr val="202124"/>
                </a:solidFill>
                <a:latin typeface="Roboto"/>
              </a:rPr>
              <a:t> can practice on my own time to fully grasp the concepts</a:t>
            </a:r>
          </a:p>
          <a:p>
            <a:r>
              <a:rPr lang="en-US" sz="1333" dirty="0">
                <a:solidFill>
                  <a:srgbClr val="202124"/>
                </a:solidFill>
                <a:latin typeface="Roboto"/>
              </a:rPr>
              <a:t>Less examples and more explanations?</a:t>
            </a:r>
          </a:p>
          <a:p>
            <a:pPr algn="l"/>
            <a:r>
              <a:rPr lang="en-US" sz="1333" dirty="0">
                <a:solidFill>
                  <a:srgbClr val="202124"/>
                </a:solidFill>
                <a:latin typeface="Roboto"/>
              </a:rPr>
              <a:t>include more practices to take back home</a:t>
            </a:r>
          </a:p>
          <a:p>
            <a:pPr algn="l"/>
            <a:r>
              <a:rPr lang="en-US" sz="1333" dirty="0">
                <a:solidFill>
                  <a:srgbClr val="202124"/>
                </a:solidFill>
                <a:latin typeface="Roboto"/>
              </a:rPr>
              <a:t>More examples</a:t>
            </a:r>
          </a:p>
        </p:txBody>
      </p:sp>
      <p:sp>
        <p:nvSpPr>
          <p:cNvPr id="8" name="TextBox 7">
            <a:extLst>
              <a:ext uri="{FF2B5EF4-FFF2-40B4-BE49-F238E27FC236}">
                <a16:creationId xmlns:a16="http://schemas.microsoft.com/office/drawing/2014/main" id="{FA40CA38-A12D-437F-B7DF-D53C3C679603}"/>
              </a:ext>
            </a:extLst>
          </p:cNvPr>
          <p:cNvSpPr txBox="1"/>
          <p:nvPr/>
        </p:nvSpPr>
        <p:spPr>
          <a:xfrm>
            <a:off x="7805437" y="440295"/>
            <a:ext cx="4531503" cy="5345566"/>
          </a:xfrm>
          <a:prstGeom prst="rect">
            <a:avLst/>
          </a:prstGeom>
          <a:noFill/>
        </p:spPr>
        <p:txBody>
          <a:bodyPr wrap="square">
            <a:spAutoFit/>
          </a:bodyPr>
          <a:lstStyle/>
          <a:p>
            <a:r>
              <a:rPr lang="en-US" sz="4267" dirty="0">
                <a:solidFill>
                  <a:srgbClr val="202124"/>
                </a:solidFill>
                <a:latin typeface="Arial" panose="020B0604020202020204" pitchFamily="34" charset="0"/>
                <a:cs typeface="Arial" panose="020B0604020202020204" pitchFamily="34" charset="0"/>
              </a:rPr>
              <a:t>In your opinion, how can the instructor make this class better so that you can learn more effectively?</a:t>
            </a:r>
            <a:br>
              <a:rPr lang="en-US" sz="4267" dirty="0">
                <a:latin typeface="Arial" panose="020B0604020202020204" pitchFamily="34" charset="0"/>
                <a:cs typeface="Arial" panose="020B0604020202020204" pitchFamily="34" charset="0"/>
              </a:rPr>
            </a:br>
            <a:endParaRPr lang="en-SG" sz="4267"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7242F7C8-1780-4BA2-85E1-101299D7A2D4}"/>
              </a:ext>
            </a:extLst>
          </p:cNvPr>
          <p:cNvSpPr txBox="1"/>
          <p:nvPr/>
        </p:nvSpPr>
        <p:spPr>
          <a:xfrm>
            <a:off x="76732" y="124654"/>
            <a:ext cx="6189784" cy="461665"/>
          </a:xfrm>
          <a:prstGeom prst="rect">
            <a:avLst/>
          </a:prstGeom>
          <a:noFill/>
        </p:spPr>
        <p:txBody>
          <a:bodyPr wrap="square">
            <a:spAutoFit/>
          </a:bodyPr>
          <a:lstStyle/>
          <a:p>
            <a:r>
              <a:rPr lang="en-SG" sz="2400" dirty="0">
                <a:solidFill>
                  <a:srgbClr val="00B0F0"/>
                </a:solidFill>
              </a:rPr>
              <a:t>A frequent comment is: go more slowly</a:t>
            </a:r>
          </a:p>
        </p:txBody>
      </p:sp>
      <p:sp>
        <p:nvSpPr>
          <p:cNvPr id="12" name="TextBox 11">
            <a:extLst>
              <a:ext uri="{FF2B5EF4-FFF2-40B4-BE49-F238E27FC236}">
                <a16:creationId xmlns:a16="http://schemas.microsoft.com/office/drawing/2014/main" id="{4B693EF0-79BD-425E-95F9-E45D87440473}"/>
              </a:ext>
            </a:extLst>
          </p:cNvPr>
          <p:cNvSpPr txBox="1"/>
          <p:nvPr/>
        </p:nvSpPr>
        <p:spPr>
          <a:xfrm>
            <a:off x="76732" y="1991821"/>
            <a:ext cx="6189784" cy="461665"/>
          </a:xfrm>
          <a:prstGeom prst="rect">
            <a:avLst/>
          </a:prstGeom>
          <a:noFill/>
        </p:spPr>
        <p:txBody>
          <a:bodyPr wrap="square">
            <a:spAutoFit/>
          </a:bodyPr>
          <a:lstStyle/>
          <a:p>
            <a:r>
              <a:rPr lang="en-SG" sz="2400" dirty="0">
                <a:solidFill>
                  <a:srgbClr val="00B0F0"/>
                </a:solidFill>
              </a:rPr>
              <a:t>Some suggestions to alter the course</a:t>
            </a:r>
          </a:p>
        </p:txBody>
      </p:sp>
      <p:sp>
        <p:nvSpPr>
          <p:cNvPr id="14" name="TextBox 13">
            <a:extLst>
              <a:ext uri="{FF2B5EF4-FFF2-40B4-BE49-F238E27FC236}">
                <a16:creationId xmlns:a16="http://schemas.microsoft.com/office/drawing/2014/main" id="{0C599B4B-D11F-4167-8039-8105D9578BA1}"/>
              </a:ext>
            </a:extLst>
          </p:cNvPr>
          <p:cNvSpPr txBox="1"/>
          <p:nvPr/>
        </p:nvSpPr>
        <p:spPr>
          <a:xfrm>
            <a:off x="76733" y="3791627"/>
            <a:ext cx="9280415" cy="461665"/>
          </a:xfrm>
          <a:prstGeom prst="rect">
            <a:avLst/>
          </a:prstGeom>
          <a:noFill/>
        </p:spPr>
        <p:txBody>
          <a:bodyPr wrap="square">
            <a:spAutoFit/>
          </a:bodyPr>
          <a:lstStyle/>
          <a:p>
            <a:r>
              <a:rPr lang="en-SG" sz="2400" dirty="0">
                <a:solidFill>
                  <a:srgbClr val="00B0F0"/>
                </a:solidFill>
              </a:rPr>
              <a:t>Another frequent comment: more examples and exercises</a:t>
            </a:r>
          </a:p>
        </p:txBody>
      </p:sp>
    </p:spTree>
    <p:extLst>
      <p:ext uri="{BB962C8B-B14F-4D97-AF65-F5344CB8AC3E}">
        <p14:creationId xmlns:p14="http://schemas.microsoft.com/office/powerpoint/2010/main" val="230774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B3E72A6-F2F0-43E9-B456-41C6B1E410BD}"/>
              </a:ext>
            </a:extLst>
          </p:cNvPr>
          <p:cNvSpPr txBox="1"/>
          <p:nvPr/>
        </p:nvSpPr>
        <p:spPr>
          <a:xfrm>
            <a:off x="81609" y="2077229"/>
            <a:ext cx="6781800" cy="3970318"/>
          </a:xfrm>
          <a:prstGeom prst="rect">
            <a:avLst/>
          </a:prstGeom>
          <a:noFill/>
        </p:spPr>
        <p:txBody>
          <a:bodyPr wrap="square" rtlCol="0">
            <a:spAutoFit/>
          </a:bodyPr>
          <a:lstStyle/>
          <a:p>
            <a:r>
              <a:rPr lang="en-US" sz="1400" dirty="0"/>
              <a:t>They are great</a:t>
            </a:r>
          </a:p>
          <a:p>
            <a:r>
              <a:rPr lang="en-US" sz="1400" dirty="0" err="1"/>
              <a:t>Theyre</a:t>
            </a:r>
            <a:r>
              <a:rPr lang="en-US" sz="1400" dirty="0"/>
              <a:t> doing good</a:t>
            </a:r>
          </a:p>
          <a:p>
            <a:r>
              <a:rPr lang="en-US" sz="1400" dirty="0"/>
              <a:t>they were good</a:t>
            </a:r>
          </a:p>
          <a:p>
            <a:r>
              <a:rPr lang="en-US" sz="1400" dirty="0"/>
              <a:t>They're fine</a:t>
            </a:r>
          </a:p>
          <a:p>
            <a:r>
              <a:rPr lang="en-US" sz="1400" dirty="0"/>
              <a:t>Teaching assistants explains the content very well</a:t>
            </a:r>
          </a:p>
          <a:p>
            <a:r>
              <a:rPr lang="en-US" sz="1400" dirty="0"/>
              <a:t>They are good</a:t>
            </a:r>
          </a:p>
          <a:p>
            <a:endParaRPr lang="en-US" sz="1400" dirty="0"/>
          </a:p>
          <a:p>
            <a:endParaRPr lang="en-US" sz="1400" dirty="0"/>
          </a:p>
          <a:p>
            <a:r>
              <a:rPr lang="en-US" sz="1400" dirty="0"/>
              <a:t>Ask if we need help</a:t>
            </a:r>
          </a:p>
          <a:p>
            <a:r>
              <a:rPr lang="en-US" sz="1400" dirty="0"/>
              <a:t>maybe walk around to ask if anyone needs help</a:t>
            </a:r>
          </a:p>
          <a:p>
            <a:r>
              <a:rPr lang="en-US" sz="1400" dirty="0"/>
              <a:t>approach the students if they seem stuck?</a:t>
            </a:r>
          </a:p>
          <a:p>
            <a:r>
              <a:rPr lang="en-US" sz="1400" dirty="0"/>
              <a:t>I think the TAs are going a great job just that we need to reach out to them more for help.</a:t>
            </a:r>
          </a:p>
          <a:p>
            <a:r>
              <a:rPr lang="en-US" sz="1400" dirty="0"/>
              <a:t>Would be good if they went through what the lecturer missed or do not have much time to go through, especially the </a:t>
            </a:r>
            <a:r>
              <a:rPr lang="en-US" sz="1400" dirty="0" err="1"/>
              <a:t>qns</a:t>
            </a:r>
            <a:r>
              <a:rPr lang="en-US" sz="1400" dirty="0"/>
              <a:t> and concepts towards end of lessons which is quite rushed</a:t>
            </a:r>
          </a:p>
          <a:p>
            <a:r>
              <a:rPr lang="en-US" sz="1400" dirty="0"/>
              <a:t>they can ask students if they are doing okay while they are going around</a:t>
            </a:r>
          </a:p>
          <a:p>
            <a:r>
              <a:rPr lang="en-US" sz="1400" dirty="0"/>
              <a:t>Walk around</a:t>
            </a:r>
          </a:p>
          <a:p>
            <a:r>
              <a:rPr lang="en-US" sz="1400" dirty="0"/>
              <a:t>They are already pretty cool. Maybe ask students around if they need help. We can be introverts.</a:t>
            </a:r>
          </a:p>
        </p:txBody>
      </p:sp>
      <p:sp>
        <p:nvSpPr>
          <p:cNvPr id="6" name="Rectangle 5">
            <a:extLst>
              <a:ext uri="{FF2B5EF4-FFF2-40B4-BE49-F238E27FC236}">
                <a16:creationId xmlns:a16="http://schemas.microsoft.com/office/drawing/2014/main" id="{20B4AA65-E6E8-4B17-8562-C38B4E366325}"/>
              </a:ext>
            </a:extLst>
          </p:cNvPr>
          <p:cNvSpPr/>
          <p:nvPr/>
        </p:nvSpPr>
        <p:spPr>
          <a:xfrm>
            <a:off x="7184773" y="2410156"/>
            <a:ext cx="5007227" cy="2308324"/>
          </a:xfrm>
          <a:prstGeom prst="rect">
            <a:avLst/>
          </a:prstGeom>
        </p:spPr>
        <p:txBody>
          <a:bodyPr wrap="square">
            <a:spAutoFit/>
          </a:bodyPr>
          <a:lstStyle/>
          <a:p>
            <a:r>
              <a:rPr lang="en-SG" dirty="0">
                <a:solidFill>
                  <a:srgbClr val="00B0F0"/>
                </a:solidFill>
              </a:rPr>
              <a:t>This year, we have many more TAs to help out (in 2020, we had 3-4 TAs per class), and many of you appreciate them. Great!</a:t>
            </a:r>
          </a:p>
          <a:p>
            <a:endParaRPr lang="en-SG" dirty="0">
              <a:solidFill>
                <a:srgbClr val="00B0F0"/>
              </a:solidFill>
            </a:endParaRPr>
          </a:p>
          <a:p>
            <a:r>
              <a:rPr lang="en-SG" dirty="0">
                <a:solidFill>
                  <a:srgbClr val="00B0F0"/>
                </a:solidFill>
              </a:rPr>
              <a:t>One common comment is that the TAs should reach out to you to see if you need help. </a:t>
            </a:r>
          </a:p>
          <a:p>
            <a:endParaRPr lang="en-SG" dirty="0">
              <a:solidFill>
                <a:srgbClr val="00B0F0"/>
              </a:solidFill>
            </a:endParaRPr>
          </a:p>
          <a:p>
            <a:r>
              <a:rPr lang="en-SG" dirty="0">
                <a:solidFill>
                  <a:srgbClr val="00B0F0"/>
                </a:solidFill>
              </a:rPr>
              <a:t>My answer: please ask for help when needing it. </a:t>
            </a:r>
          </a:p>
        </p:txBody>
      </p:sp>
      <p:sp>
        <p:nvSpPr>
          <p:cNvPr id="7" name="TextBox 6">
            <a:extLst>
              <a:ext uri="{FF2B5EF4-FFF2-40B4-BE49-F238E27FC236}">
                <a16:creationId xmlns:a16="http://schemas.microsoft.com/office/drawing/2014/main" id="{972834DD-67D3-43F6-8320-76FCEADFADCD}"/>
              </a:ext>
            </a:extLst>
          </p:cNvPr>
          <p:cNvSpPr txBox="1"/>
          <p:nvPr/>
        </p:nvSpPr>
        <p:spPr>
          <a:xfrm>
            <a:off x="424509" y="52872"/>
            <a:ext cx="11685881" cy="1405641"/>
          </a:xfrm>
          <a:prstGeom prst="rect">
            <a:avLst/>
          </a:prstGeom>
          <a:noFill/>
        </p:spPr>
        <p:txBody>
          <a:bodyPr wrap="square">
            <a:spAutoFit/>
          </a:bodyPr>
          <a:lstStyle/>
          <a:p>
            <a:r>
              <a:rPr lang="en-US" sz="4267" dirty="0">
                <a:latin typeface="Arial" panose="020B0604020202020204" pitchFamily="34" charset="0"/>
                <a:cs typeface="Arial" panose="020B0604020202020204" pitchFamily="34" charset="0"/>
              </a:rPr>
              <a:t>In your opinion, how can Teaching Assistants help you more during the </a:t>
            </a:r>
            <a:r>
              <a:rPr lang="en-US" sz="4267" dirty="0" err="1">
                <a:latin typeface="Arial" panose="020B0604020202020204" pitchFamily="34" charset="0"/>
                <a:cs typeface="Arial" panose="020B0604020202020204" pitchFamily="34" charset="0"/>
              </a:rPr>
              <a:t>practicals</a:t>
            </a:r>
            <a:r>
              <a:rPr lang="en-US" sz="4267"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2433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973777-9DC5-4AF1-AC1D-566FABB2F7A9}"/>
              </a:ext>
            </a:extLst>
          </p:cNvPr>
          <p:cNvPicPr>
            <a:picLocks noChangeAspect="1"/>
          </p:cNvPicPr>
          <p:nvPr/>
        </p:nvPicPr>
        <p:blipFill rotWithShape="1">
          <a:blip r:embed="rId3"/>
          <a:srcRect l="21797" t="27448" r="48822"/>
          <a:stretch/>
        </p:blipFill>
        <p:spPr>
          <a:xfrm>
            <a:off x="733834" y="0"/>
            <a:ext cx="2164964" cy="2063896"/>
          </a:xfrm>
          <a:prstGeom prst="rect">
            <a:avLst/>
          </a:prstGeom>
        </p:spPr>
      </p:pic>
      <p:sp>
        <p:nvSpPr>
          <p:cNvPr id="3" name="Rectangle 2">
            <a:extLst>
              <a:ext uri="{FF2B5EF4-FFF2-40B4-BE49-F238E27FC236}">
                <a16:creationId xmlns:a16="http://schemas.microsoft.com/office/drawing/2014/main" id="{4226652D-69BE-4CD6-BF58-00DCDFEA30FB}"/>
              </a:ext>
            </a:extLst>
          </p:cNvPr>
          <p:cNvSpPr/>
          <p:nvPr/>
        </p:nvSpPr>
        <p:spPr>
          <a:xfrm>
            <a:off x="3529974" y="2412154"/>
            <a:ext cx="7938447" cy="4247317"/>
          </a:xfrm>
          <a:prstGeom prst="rect">
            <a:avLst/>
          </a:prstGeom>
        </p:spPr>
        <p:txBody>
          <a:bodyPr wrap="square">
            <a:spAutoFit/>
          </a:bodyPr>
          <a:lstStyle/>
          <a:p>
            <a:r>
              <a:rPr lang="en-SG" dirty="0">
                <a:solidFill>
                  <a:srgbClr val="00B0F0"/>
                </a:solidFill>
              </a:rPr>
              <a:t>We were unsure how the biology students perceive a course that teaches programming and the abstract concepts of computational thinking. </a:t>
            </a:r>
          </a:p>
          <a:p>
            <a:endParaRPr lang="en-SG" dirty="0">
              <a:solidFill>
                <a:srgbClr val="00B0F0"/>
              </a:solidFill>
            </a:endParaRPr>
          </a:p>
          <a:p>
            <a:r>
              <a:rPr lang="en-SG" dirty="0">
                <a:solidFill>
                  <a:srgbClr val="00B0F0"/>
                </a:solidFill>
              </a:rPr>
              <a:t>We are happy to see that 1/4 of you are enthusiastic about bioinformatics and data science. This is great, as biology is becoming more and more about big data, and there is a shortage of people who are able to make sense of it. Not to mention that programming is an invaluable skillset outside of biology!</a:t>
            </a:r>
          </a:p>
          <a:p>
            <a:endParaRPr lang="en-SG" dirty="0">
              <a:solidFill>
                <a:srgbClr val="00B0F0"/>
              </a:solidFill>
            </a:endParaRPr>
          </a:p>
          <a:p>
            <a:r>
              <a:rPr lang="en-SG" dirty="0">
                <a:solidFill>
                  <a:srgbClr val="00B0F0"/>
                </a:solidFill>
              </a:rPr>
              <a:t>Despite the increase in positive perception of the materials and over effectiveness, we see a decrease of enthusiasm for bioinformatics/data science since last year…? That is fine and we hope that you will keep in mind the concepts covered in BS1009, as it might become useful at some point during your studies and career. </a:t>
            </a:r>
          </a:p>
          <a:p>
            <a:endParaRPr lang="en-SG" dirty="0">
              <a:solidFill>
                <a:srgbClr val="00B0F0"/>
              </a:solidFill>
            </a:endParaRPr>
          </a:p>
          <a:p>
            <a:r>
              <a:rPr lang="en-SG" dirty="0">
                <a:solidFill>
                  <a:srgbClr val="00B0F0"/>
                </a:solidFill>
              </a:rPr>
              <a:t>Some of you equate it to torture. Well, I guess it’s good that only ~1/6 of you feel that way ;)</a:t>
            </a:r>
          </a:p>
        </p:txBody>
      </p:sp>
      <p:pic>
        <p:nvPicPr>
          <p:cNvPr id="6" name="Picture 5">
            <a:extLst>
              <a:ext uri="{FF2B5EF4-FFF2-40B4-BE49-F238E27FC236}">
                <a16:creationId xmlns:a16="http://schemas.microsoft.com/office/drawing/2014/main" id="{139D01F4-4F26-4792-9E94-77EC68CF0990}"/>
              </a:ext>
            </a:extLst>
          </p:cNvPr>
          <p:cNvPicPr>
            <a:picLocks noChangeAspect="1"/>
          </p:cNvPicPr>
          <p:nvPr/>
        </p:nvPicPr>
        <p:blipFill rotWithShape="1">
          <a:blip r:embed="rId4"/>
          <a:srcRect l="-2378" t="17222" r="64201" b="1076"/>
          <a:stretch/>
        </p:blipFill>
        <p:spPr>
          <a:xfrm>
            <a:off x="487083" y="2047186"/>
            <a:ext cx="2326455" cy="2097788"/>
          </a:xfrm>
          <a:prstGeom prst="rect">
            <a:avLst/>
          </a:prstGeom>
        </p:spPr>
      </p:pic>
      <p:sp>
        <p:nvSpPr>
          <p:cNvPr id="7" name="TextBox 6">
            <a:extLst>
              <a:ext uri="{FF2B5EF4-FFF2-40B4-BE49-F238E27FC236}">
                <a16:creationId xmlns:a16="http://schemas.microsoft.com/office/drawing/2014/main" id="{A82279DE-0935-4BB1-B9F6-125101C1E43E}"/>
              </a:ext>
            </a:extLst>
          </p:cNvPr>
          <p:cNvSpPr txBox="1"/>
          <p:nvPr/>
        </p:nvSpPr>
        <p:spPr>
          <a:xfrm>
            <a:off x="17398" y="806633"/>
            <a:ext cx="652743" cy="369332"/>
          </a:xfrm>
          <a:prstGeom prst="rect">
            <a:avLst/>
          </a:prstGeom>
          <a:noFill/>
        </p:spPr>
        <p:txBody>
          <a:bodyPr wrap="none" rtlCol="0">
            <a:spAutoFit/>
          </a:bodyPr>
          <a:lstStyle/>
          <a:p>
            <a:r>
              <a:rPr lang="en-SG" dirty="0"/>
              <a:t>2020</a:t>
            </a:r>
          </a:p>
        </p:txBody>
      </p:sp>
      <p:sp>
        <p:nvSpPr>
          <p:cNvPr id="8" name="TextBox 7">
            <a:extLst>
              <a:ext uri="{FF2B5EF4-FFF2-40B4-BE49-F238E27FC236}">
                <a16:creationId xmlns:a16="http://schemas.microsoft.com/office/drawing/2014/main" id="{634D29DA-A4EE-4311-83F8-57E827D32E0A}"/>
              </a:ext>
            </a:extLst>
          </p:cNvPr>
          <p:cNvSpPr txBox="1"/>
          <p:nvPr/>
        </p:nvSpPr>
        <p:spPr>
          <a:xfrm>
            <a:off x="17398" y="2778345"/>
            <a:ext cx="652743" cy="369332"/>
          </a:xfrm>
          <a:prstGeom prst="rect">
            <a:avLst/>
          </a:prstGeom>
          <a:noFill/>
        </p:spPr>
        <p:txBody>
          <a:bodyPr wrap="none" rtlCol="0">
            <a:spAutoFit/>
          </a:bodyPr>
          <a:lstStyle/>
          <a:p>
            <a:r>
              <a:rPr lang="en-SG" dirty="0"/>
              <a:t>2021</a:t>
            </a:r>
          </a:p>
        </p:txBody>
      </p:sp>
      <p:sp>
        <p:nvSpPr>
          <p:cNvPr id="10" name="TextBox 9">
            <a:extLst>
              <a:ext uri="{FF2B5EF4-FFF2-40B4-BE49-F238E27FC236}">
                <a16:creationId xmlns:a16="http://schemas.microsoft.com/office/drawing/2014/main" id="{50A46494-2257-4B12-A4FF-919A05D9C5DC}"/>
              </a:ext>
            </a:extLst>
          </p:cNvPr>
          <p:cNvSpPr txBox="1"/>
          <p:nvPr/>
        </p:nvSpPr>
        <p:spPr>
          <a:xfrm>
            <a:off x="5827435" y="94539"/>
            <a:ext cx="6364565" cy="2718949"/>
          </a:xfrm>
          <a:prstGeom prst="rect">
            <a:avLst/>
          </a:prstGeom>
          <a:noFill/>
        </p:spPr>
        <p:txBody>
          <a:bodyPr wrap="square">
            <a:spAutoFit/>
          </a:bodyPr>
          <a:lstStyle/>
          <a:p>
            <a:r>
              <a:rPr lang="en-US" sz="4267" dirty="0">
                <a:solidFill>
                  <a:srgbClr val="202124"/>
                </a:solidFill>
                <a:latin typeface="Arial" panose="020B0604020202020204" pitchFamily="34" charset="0"/>
                <a:cs typeface="Arial" panose="020B0604020202020204" pitchFamily="34" charset="0"/>
              </a:rPr>
              <a:t>Could you see yourself doing bioinformatics/data science?</a:t>
            </a:r>
            <a:br>
              <a:rPr lang="en-US" sz="4267" dirty="0">
                <a:latin typeface="Arial" panose="020B0604020202020204" pitchFamily="34" charset="0"/>
                <a:cs typeface="Arial" panose="020B0604020202020204" pitchFamily="34" charset="0"/>
              </a:rPr>
            </a:br>
            <a:endParaRPr lang="en-SG" sz="4267"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8C5DB7EE-7300-438D-91C8-138DA543D361}"/>
              </a:ext>
            </a:extLst>
          </p:cNvPr>
          <p:cNvPicPr>
            <a:picLocks noChangeAspect="1"/>
          </p:cNvPicPr>
          <p:nvPr/>
        </p:nvPicPr>
        <p:blipFill rotWithShape="1">
          <a:blip r:embed="rId3"/>
          <a:srcRect l="66124" t="27448"/>
          <a:stretch/>
        </p:blipFill>
        <p:spPr>
          <a:xfrm>
            <a:off x="3029776" y="221399"/>
            <a:ext cx="2496161" cy="2063896"/>
          </a:xfrm>
          <a:prstGeom prst="rect">
            <a:avLst/>
          </a:prstGeom>
        </p:spPr>
      </p:pic>
    </p:spTree>
    <p:extLst>
      <p:ext uri="{BB962C8B-B14F-4D97-AF65-F5344CB8AC3E}">
        <p14:creationId xmlns:p14="http://schemas.microsoft.com/office/powerpoint/2010/main" val="959073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9A9E6A-04F4-1048-B9CC-8BC32ED46BA1}"/>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a:t>Open session with the class</a:t>
            </a:r>
          </a:p>
        </p:txBody>
      </p:sp>
      <p:sp>
        <p:nvSpPr>
          <p:cNvPr id="8" name="Text Placeholder 7">
            <a:extLst>
              <a:ext uri="{FF2B5EF4-FFF2-40B4-BE49-F238E27FC236}">
                <a16:creationId xmlns:a16="http://schemas.microsoft.com/office/drawing/2014/main" id="{26795B60-D0A0-7949-9092-4499648F2622}"/>
              </a:ext>
            </a:extLst>
          </p:cNvPr>
          <p:cNvSpPr>
            <a:spLocks noGrp="1"/>
          </p:cNvSpPr>
          <p:nvPr>
            <p:ph type="body" idx="1"/>
          </p:nvPr>
        </p:nvSpPr>
        <p:spPr>
          <a:xfrm>
            <a:off x="6746627" y="4750893"/>
            <a:ext cx="4645250" cy="1147863"/>
          </a:xfrm>
        </p:spPr>
        <p:txBody>
          <a:bodyPr vert="horz" lIns="91440" tIns="45720" rIns="91440" bIns="45720" rtlCol="0" anchor="t">
            <a:normAutofit/>
          </a:bodyPr>
          <a:lstStyle/>
          <a:p>
            <a:r>
              <a:rPr lang="en-US" sz="2000">
                <a:solidFill>
                  <a:schemeClr val="tx1"/>
                </a:solidFill>
              </a:rPr>
              <a:t>Questions for discussion</a:t>
            </a:r>
          </a:p>
        </p:txBody>
      </p:sp>
      <p:pic>
        <p:nvPicPr>
          <p:cNvPr id="2" name="Picture 1">
            <a:extLst>
              <a:ext uri="{FF2B5EF4-FFF2-40B4-BE49-F238E27FC236}">
                <a16:creationId xmlns:a16="http://schemas.microsoft.com/office/drawing/2014/main" id="{D31916D2-D143-BD4A-9974-0FA7D1CD58E7}"/>
              </a:ext>
            </a:extLst>
          </p:cNvPr>
          <p:cNvPicPr>
            <a:picLocks noChangeAspect="1"/>
          </p:cNvPicPr>
          <p:nvPr/>
        </p:nvPicPr>
        <p:blipFill rotWithShape="1">
          <a:blip r:embed="rId2"/>
          <a:srcRect l="27778" r="13587" b="-1"/>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1298124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223" y="2175605"/>
            <a:ext cx="2552700" cy="231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0" y="86465"/>
            <a:ext cx="12191999" cy="646331"/>
          </a:xfrm>
          <a:prstGeom prst="rect">
            <a:avLst/>
          </a:prstGeom>
        </p:spPr>
        <p:txBody>
          <a:bodyPr wrap="square">
            <a:spAutoFit/>
          </a:bodyPr>
          <a:lstStyle/>
          <a:p>
            <a:pPr algn="ctr"/>
            <a:r>
              <a:rPr lang="en-GB" sz="3600" b="1" dirty="0"/>
              <a:t>Functions: simplifying your code and making your life easier</a:t>
            </a:r>
            <a:endParaRPr lang="en-SG" sz="3600" dirty="0"/>
          </a:p>
        </p:txBody>
      </p:sp>
      <p:sp>
        <p:nvSpPr>
          <p:cNvPr id="6" name="Rectangle 5"/>
          <p:cNvSpPr/>
          <p:nvPr/>
        </p:nvSpPr>
        <p:spPr>
          <a:xfrm>
            <a:off x="3048000" y="1955033"/>
            <a:ext cx="2948763" cy="3693319"/>
          </a:xfrm>
          <a:prstGeom prst="rect">
            <a:avLst/>
          </a:prstGeom>
        </p:spPr>
        <p:txBody>
          <a:bodyPr wrap="square">
            <a:spAutoFit/>
          </a:bodyPr>
          <a:lstStyle/>
          <a:p>
            <a:r>
              <a:rPr lang="en-SG" dirty="0">
                <a:solidFill>
                  <a:schemeClr val="bg1">
                    <a:lumMod val="50000"/>
                  </a:schemeClr>
                </a:solidFill>
              </a:rPr>
              <a:t>#how many “</a:t>
            </a:r>
            <a:r>
              <a:rPr lang="en-SG" dirty="0" err="1">
                <a:solidFill>
                  <a:schemeClr val="bg1">
                    <a:lumMod val="50000"/>
                  </a:schemeClr>
                </a:solidFill>
              </a:rPr>
              <a:t>a”s</a:t>
            </a:r>
            <a:r>
              <a:rPr lang="en-SG" dirty="0">
                <a:solidFill>
                  <a:schemeClr val="bg1">
                    <a:lumMod val="50000"/>
                  </a:schemeClr>
                </a:solidFill>
              </a:rPr>
              <a:t> in banana</a:t>
            </a:r>
          </a:p>
          <a:p>
            <a:r>
              <a:rPr lang="en-SG" dirty="0"/>
              <a:t>counter = 0</a:t>
            </a:r>
          </a:p>
          <a:p>
            <a:r>
              <a:rPr lang="en-SG" dirty="0"/>
              <a:t>for </a:t>
            </a:r>
            <a:r>
              <a:rPr lang="en-SG" dirty="0" err="1"/>
              <a:t>ch</a:t>
            </a:r>
            <a:r>
              <a:rPr lang="en-SG" dirty="0"/>
              <a:t> in 'banana':</a:t>
            </a:r>
          </a:p>
          <a:p>
            <a:r>
              <a:rPr lang="en-SG" dirty="0"/>
              <a:t>    if </a:t>
            </a:r>
            <a:r>
              <a:rPr lang="en-SG" dirty="0" err="1"/>
              <a:t>ch</a:t>
            </a:r>
            <a:r>
              <a:rPr lang="en-SG" dirty="0"/>
              <a:t> == 'a':</a:t>
            </a:r>
          </a:p>
          <a:p>
            <a:r>
              <a:rPr lang="en-SG" dirty="0"/>
              <a:t>        counter += 1</a:t>
            </a:r>
          </a:p>
          <a:p>
            <a:r>
              <a:rPr lang="en-SG" dirty="0"/>
              <a:t>print(counter)</a:t>
            </a:r>
          </a:p>
          <a:p>
            <a:endParaRPr lang="en-SG" dirty="0"/>
          </a:p>
          <a:p>
            <a:r>
              <a:rPr lang="en-SG" dirty="0">
                <a:solidFill>
                  <a:schemeClr val="bg1">
                    <a:lumMod val="50000"/>
                  </a:schemeClr>
                </a:solidFill>
              </a:rPr>
              <a:t>#how many “</a:t>
            </a:r>
            <a:r>
              <a:rPr lang="en-SG" dirty="0" err="1">
                <a:solidFill>
                  <a:schemeClr val="bg1">
                    <a:lumMod val="50000"/>
                  </a:schemeClr>
                </a:solidFill>
              </a:rPr>
              <a:t>e”s</a:t>
            </a:r>
            <a:r>
              <a:rPr lang="en-SG" dirty="0">
                <a:solidFill>
                  <a:schemeClr val="bg1">
                    <a:lumMod val="50000"/>
                  </a:schemeClr>
                </a:solidFill>
              </a:rPr>
              <a:t> in pineapple</a:t>
            </a:r>
          </a:p>
          <a:p>
            <a:r>
              <a:rPr lang="en-SG" dirty="0"/>
              <a:t>counter = 0</a:t>
            </a:r>
          </a:p>
          <a:p>
            <a:r>
              <a:rPr lang="en-SG" dirty="0"/>
              <a:t>for </a:t>
            </a:r>
            <a:r>
              <a:rPr lang="en-SG" dirty="0" err="1"/>
              <a:t>ch</a:t>
            </a:r>
            <a:r>
              <a:rPr lang="en-SG" dirty="0"/>
              <a:t> in 'pineapple':</a:t>
            </a:r>
          </a:p>
          <a:p>
            <a:r>
              <a:rPr lang="en-SG" dirty="0"/>
              <a:t>    if </a:t>
            </a:r>
            <a:r>
              <a:rPr lang="en-SG" dirty="0" err="1"/>
              <a:t>ch</a:t>
            </a:r>
            <a:r>
              <a:rPr lang="en-SG" dirty="0"/>
              <a:t> == 'e':</a:t>
            </a:r>
          </a:p>
          <a:p>
            <a:r>
              <a:rPr lang="en-SG" dirty="0"/>
              <a:t>        counter += 1</a:t>
            </a:r>
          </a:p>
          <a:p>
            <a:r>
              <a:rPr lang="en-SG" dirty="0"/>
              <a:t>print(counter)</a:t>
            </a:r>
          </a:p>
        </p:txBody>
      </p:sp>
      <p:sp>
        <p:nvSpPr>
          <p:cNvPr id="7" name="Rectangle 6"/>
          <p:cNvSpPr/>
          <p:nvPr/>
        </p:nvSpPr>
        <p:spPr>
          <a:xfrm>
            <a:off x="3047999" y="1266418"/>
            <a:ext cx="9019954" cy="400110"/>
          </a:xfrm>
          <a:prstGeom prst="rect">
            <a:avLst/>
          </a:prstGeom>
        </p:spPr>
        <p:txBody>
          <a:bodyPr wrap="square">
            <a:spAutoFit/>
          </a:bodyPr>
          <a:lstStyle/>
          <a:p>
            <a:r>
              <a:rPr lang="en-SG" sz="2000" b="1" dirty="0"/>
              <a:t>Objective: find you how many instances of a given character there are in a string.</a:t>
            </a:r>
          </a:p>
        </p:txBody>
      </p:sp>
      <p:sp>
        <p:nvSpPr>
          <p:cNvPr id="14" name="Rectangle 13"/>
          <p:cNvSpPr/>
          <p:nvPr/>
        </p:nvSpPr>
        <p:spPr>
          <a:xfrm>
            <a:off x="3373342" y="1726065"/>
            <a:ext cx="2000869" cy="369332"/>
          </a:xfrm>
          <a:prstGeom prst="rect">
            <a:avLst/>
          </a:prstGeom>
        </p:spPr>
        <p:txBody>
          <a:bodyPr wrap="none">
            <a:spAutoFit/>
          </a:bodyPr>
          <a:lstStyle/>
          <a:p>
            <a:r>
              <a:rPr lang="en-SG" b="1" dirty="0"/>
              <a:t>Without a function</a:t>
            </a:r>
            <a:endParaRPr lang="en-SG" dirty="0"/>
          </a:p>
        </p:txBody>
      </p:sp>
    </p:spTree>
    <p:extLst>
      <p:ext uri="{BB962C8B-B14F-4D97-AF65-F5344CB8AC3E}">
        <p14:creationId xmlns:p14="http://schemas.microsoft.com/office/powerpoint/2010/main" val="38574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223" y="2175605"/>
            <a:ext cx="2552700" cy="231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0" y="86465"/>
            <a:ext cx="12191999" cy="646331"/>
          </a:xfrm>
          <a:prstGeom prst="rect">
            <a:avLst/>
          </a:prstGeom>
        </p:spPr>
        <p:txBody>
          <a:bodyPr wrap="square">
            <a:spAutoFit/>
          </a:bodyPr>
          <a:lstStyle/>
          <a:p>
            <a:pPr algn="ctr"/>
            <a:r>
              <a:rPr lang="en-GB" sz="3600" b="1" dirty="0"/>
              <a:t>Functions: simplifying your code and making your life easier</a:t>
            </a:r>
            <a:endParaRPr lang="en-SG" sz="3600" dirty="0"/>
          </a:p>
        </p:txBody>
      </p:sp>
      <p:sp>
        <p:nvSpPr>
          <p:cNvPr id="6" name="Rectangle 5"/>
          <p:cNvSpPr/>
          <p:nvPr/>
        </p:nvSpPr>
        <p:spPr>
          <a:xfrm>
            <a:off x="3048000" y="1955033"/>
            <a:ext cx="2948763" cy="3693319"/>
          </a:xfrm>
          <a:prstGeom prst="rect">
            <a:avLst/>
          </a:prstGeom>
        </p:spPr>
        <p:txBody>
          <a:bodyPr wrap="square">
            <a:spAutoFit/>
          </a:bodyPr>
          <a:lstStyle/>
          <a:p>
            <a:r>
              <a:rPr lang="en-SG" dirty="0">
                <a:solidFill>
                  <a:schemeClr val="bg1">
                    <a:lumMod val="50000"/>
                  </a:schemeClr>
                </a:solidFill>
              </a:rPr>
              <a:t>#how many “</a:t>
            </a:r>
            <a:r>
              <a:rPr lang="en-SG" dirty="0" err="1">
                <a:solidFill>
                  <a:schemeClr val="bg1">
                    <a:lumMod val="50000"/>
                  </a:schemeClr>
                </a:solidFill>
              </a:rPr>
              <a:t>a”s</a:t>
            </a:r>
            <a:r>
              <a:rPr lang="en-SG" dirty="0">
                <a:solidFill>
                  <a:schemeClr val="bg1">
                    <a:lumMod val="50000"/>
                  </a:schemeClr>
                </a:solidFill>
              </a:rPr>
              <a:t> in banana</a:t>
            </a:r>
          </a:p>
          <a:p>
            <a:r>
              <a:rPr lang="en-SG" dirty="0"/>
              <a:t>counter = 0</a:t>
            </a:r>
          </a:p>
          <a:p>
            <a:r>
              <a:rPr lang="en-SG" dirty="0"/>
              <a:t>for </a:t>
            </a:r>
            <a:r>
              <a:rPr lang="en-SG" dirty="0" err="1"/>
              <a:t>ch</a:t>
            </a:r>
            <a:r>
              <a:rPr lang="en-SG" dirty="0"/>
              <a:t> in 'banana':</a:t>
            </a:r>
          </a:p>
          <a:p>
            <a:r>
              <a:rPr lang="en-SG" dirty="0"/>
              <a:t>    if </a:t>
            </a:r>
            <a:r>
              <a:rPr lang="en-SG" dirty="0" err="1"/>
              <a:t>ch</a:t>
            </a:r>
            <a:r>
              <a:rPr lang="en-SG" dirty="0"/>
              <a:t> == 'a':</a:t>
            </a:r>
          </a:p>
          <a:p>
            <a:r>
              <a:rPr lang="en-SG" dirty="0"/>
              <a:t>        counter += 1</a:t>
            </a:r>
          </a:p>
          <a:p>
            <a:r>
              <a:rPr lang="en-SG" dirty="0"/>
              <a:t>print(counter)</a:t>
            </a:r>
          </a:p>
          <a:p>
            <a:endParaRPr lang="en-SG" dirty="0"/>
          </a:p>
          <a:p>
            <a:r>
              <a:rPr lang="en-SG" dirty="0">
                <a:solidFill>
                  <a:schemeClr val="bg1">
                    <a:lumMod val="50000"/>
                  </a:schemeClr>
                </a:solidFill>
              </a:rPr>
              <a:t>#how many “</a:t>
            </a:r>
            <a:r>
              <a:rPr lang="en-SG" dirty="0" err="1">
                <a:solidFill>
                  <a:schemeClr val="bg1">
                    <a:lumMod val="50000"/>
                  </a:schemeClr>
                </a:solidFill>
              </a:rPr>
              <a:t>e”s</a:t>
            </a:r>
            <a:r>
              <a:rPr lang="en-SG" dirty="0">
                <a:solidFill>
                  <a:schemeClr val="bg1">
                    <a:lumMod val="50000"/>
                  </a:schemeClr>
                </a:solidFill>
              </a:rPr>
              <a:t> in pineapple</a:t>
            </a:r>
          </a:p>
          <a:p>
            <a:r>
              <a:rPr lang="en-SG" dirty="0"/>
              <a:t>counter = 0</a:t>
            </a:r>
          </a:p>
          <a:p>
            <a:r>
              <a:rPr lang="en-SG" dirty="0"/>
              <a:t>for </a:t>
            </a:r>
            <a:r>
              <a:rPr lang="en-SG" dirty="0" err="1"/>
              <a:t>ch</a:t>
            </a:r>
            <a:r>
              <a:rPr lang="en-SG" dirty="0"/>
              <a:t> in 'pineapple':</a:t>
            </a:r>
          </a:p>
          <a:p>
            <a:r>
              <a:rPr lang="en-SG" dirty="0"/>
              <a:t>    if </a:t>
            </a:r>
            <a:r>
              <a:rPr lang="en-SG" dirty="0" err="1"/>
              <a:t>ch</a:t>
            </a:r>
            <a:r>
              <a:rPr lang="en-SG" dirty="0"/>
              <a:t> == 'e':</a:t>
            </a:r>
          </a:p>
          <a:p>
            <a:r>
              <a:rPr lang="en-SG" dirty="0"/>
              <a:t>        counter += 1</a:t>
            </a:r>
          </a:p>
          <a:p>
            <a:r>
              <a:rPr lang="en-SG" dirty="0"/>
              <a:t>print(counter)</a:t>
            </a:r>
          </a:p>
        </p:txBody>
      </p:sp>
      <p:sp>
        <p:nvSpPr>
          <p:cNvPr id="7" name="Rectangle 6"/>
          <p:cNvSpPr/>
          <p:nvPr/>
        </p:nvSpPr>
        <p:spPr>
          <a:xfrm>
            <a:off x="3047999" y="1266418"/>
            <a:ext cx="9019954" cy="400110"/>
          </a:xfrm>
          <a:prstGeom prst="rect">
            <a:avLst/>
          </a:prstGeom>
        </p:spPr>
        <p:txBody>
          <a:bodyPr wrap="square">
            <a:spAutoFit/>
          </a:bodyPr>
          <a:lstStyle/>
          <a:p>
            <a:r>
              <a:rPr lang="en-SG" sz="2000" b="1" dirty="0"/>
              <a:t>Objective: find you how many instances of a given character there are in a string.</a:t>
            </a:r>
          </a:p>
        </p:txBody>
      </p:sp>
      <p:sp>
        <p:nvSpPr>
          <p:cNvPr id="12" name="Rectangle 11"/>
          <p:cNvSpPr/>
          <p:nvPr/>
        </p:nvSpPr>
        <p:spPr>
          <a:xfrm>
            <a:off x="7623533" y="1997024"/>
            <a:ext cx="4355806" cy="3970318"/>
          </a:xfrm>
          <a:prstGeom prst="rect">
            <a:avLst/>
          </a:prstGeom>
        </p:spPr>
        <p:txBody>
          <a:bodyPr wrap="square">
            <a:spAutoFit/>
          </a:bodyPr>
          <a:lstStyle/>
          <a:p>
            <a:r>
              <a:rPr lang="en-SG" dirty="0" err="1"/>
              <a:t>def</a:t>
            </a:r>
            <a:r>
              <a:rPr lang="en-SG" dirty="0"/>
              <a:t> </a:t>
            </a:r>
            <a:r>
              <a:rPr lang="en-SG" dirty="0" err="1"/>
              <a:t>char_counter</a:t>
            </a:r>
            <a:r>
              <a:rPr lang="en-SG" dirty="0"/>
              <a:t>(</a:t>
            </a:r>
            <a:r>
              <a:rPr lang="en-SG" dirty="0">
                <a:solidFill>
                  <a:srgbClr val="00B050"/>
                </a:solidFill>
              </a:rPr>
              <a:t>string</a:t>
            </a:r>
            <a:r>
              <a:rPr lang="en-SG" dirty="0"/>
              <a:t>, </a:t>
            </a:r>
            <a:r>
              <a:rPr lang="en-SG" dirty="0">
                <a:solidFill>
                  <a:srgbClr val="FF0000"/>
                </a:solidFill>
              </a:rPr>
              <a:t>character</a:t>
            </a:r>
            <a:r>
              <a:rPr lang="en-SG" dirty="0"/>
              <a:t>):</a:t>
            </a:r>
          </a:p>
          <a:p>
            <a:r>
              <a:rPr lang="en-SG" dirty="0"/>
              <a:t>    counter = 0</a:t>
            </a:r>
          </a:p>
          <a:p>
            <a:r>
              <a:rPr lang="en-SG" dirty="0"/>
              <a:t>    for </a:t>
            </a:r>
            <a:r>
              <a:rPr lang="en-SG" dirty="0" err="1"/>
              <a:t>ch</a:t>
            </a:r>
            <a:r>
              <a:rPr lang="en-SG" dirty="0"/>
              <a:t> in </a:t>
            </a:r>
            <a:r>
              <a:rPr lang="en-SG" dirty="0">
                <a:solidFill>
                  <a:srgbClr val="00B050"/>
                </a:solidFill>
              </a:rPr>
              <a:t>string</a:t>
            </a:r>
            <a:r>
              <a:rPr lang="en-SG" dirty="0"/>
              <a:t>:</a:t>
            </a:r>
          </a:p>
          <a:p>
            <a:r>
              <a:rPr lang="en-SG" dirty="0"/>
              <a:t>          if </a:t>
            </a:r>
            <a:r>
              <a:rPr lang="en-SG" dirty="0" err="1"/>
              <a:t>ch</a:t>
            </a:r>
            <a:r>
              <a:rPr lang="en-SG" dirty="0"/>
              <a:t> == </a:t>
            </a:r>
            <a:r>
              <a:rPr lang="en-SG" dirty="0">
                <a:solidFill>
                  <a:srgbClr val="FF0000"/>
                </a:solidFill>
              </a:rPr>
              <a:t>character</a:t>
            </a:r>
            <a:r>
              <a:rPr lang="en-SG" dirty="0"/>
              <a:t>:</a:t>
            </a:r>
          </a:p>
          <a:p>
            <a:r>
              <a:rPr lang="en-SG" dirty="0"/>
              <a:t>              counter += 1</a:t>
            </a:r>
          </a:p>
          <a:p>
            <a:r>
              <a:rPr lang="en-SG" dirty="0"/>
              <a:t>    return </a:t>
            </a:r>
            <a:r>
              <a:rPr lang="en-SG" dirty="0">
                <a:solidFill>
                  <a:srgbClr val="0070C0"/>
                </a:solidFill>
              </a:rPr>
              <a:t>counter</a:t>
            </a:r>
          </a:p>
          <a:p>
            <a:endParaRPr lang="en-SG" dirty="0">
              <a:solidFill>
                <a:schemeClr val="bg1">
                  <a:lumMod val="50000"/>
                </a:schemeClr>
              </a:solidFill>
            </a:endParaRPr>
          </a:p>
          <a:p>
            <a:r>
              <a:rPr lang="en-SG" dirty="0">
                <a:solidFill>
                  <a:schemeClr val="bg1">
                    <a:lumMod val="50000"/>
                  </a:schemeClr>
                </a:solidFill>
              </a:rPr>
              <a:t>#how many as in banana</a:t>
            </a:r>
          </a:p>
          <a:p>
            <a:r>
              <a:rPr lang="en-SG" dirty="0"/>
              <a:t>print(</a:t>
            </a:r>
            <a:r>
              <a:rPr lang="en-SG" dirty="0" err="1"/>
              <a:t>char_counter</a:t>
            </a:r>
            <a:r>
              <a:rPr lang="en-SG" dirty="0"/>
              <a:t>('</a:t>
            </a:r>
            <a:r>
              <a:rPr lang="en-SG" dirty="0" err="1"/>
              <a:t>banana','a</a:t>
            </a:r>
            <a:r>
              <a:rPr lang="en-SG" dirty="0"/>
              <a:t>'))</a:t>
            </a:r>
          </a:p>
          <a:p>
            <a:r>
              <a:rPr lang="en-SG" dirty="0">
                <a:solidFill>
                  <a:srgbClr val="0070C0"/>
                </a:solidFill>
              </a:rPr>
              <a:t>3</a:t>
            </a:r>
          </a:p>
          <a:p>
            <a:endParaRPr lang="en-SG" dirty="0"/>
          </a:p>
          <a:p>
            <a:r>
              <a:rPr lang="en-SG" dirty="0">
                <a:solidFill>
                  <a:schemeClr val="bg1">
                    <a:lumMod val="50000"/>
                  </a:schemeClr>
                </a:solidFill>
              </a:rPr>
              <a:t>#how many </a:t>
            </a:r>
            <a:r>
              <a:rPr lang="en-SG" dirty="0" err="1">
                <a:solidFill>
                  <a:schemeClr val="bg1">
                    <a:lumMod val="50000"/>
                  </a:schemeClr>
                </a:solidFill>
              </a:rPr>
              <a:t>es</a:t>
            </a:r>
            <a:r>
              <a:rPr lang="en-SG" dirty="0">
                <a:solidFill>
                  <a:schemeClr val="bg1">
                    <a:lumMod val="50000"/>
                  </a:schemeClr>
                </a:solidFill>
              </a:rPr>
              <a:t> in pineapple</a:t>
            </a:r>
          </a:p>
          <a:p>
            <a:r>
              <a:rPr lang="en-SG" dirty="0"/>
              <a:t>print(</a:t>
            </a:r>
            <a:r>
              <a:rPr lang="en-SG" dirty="0" err="1"/>
              <a:t>char_counter</a:t>
            </a:r>
            <a:r>
              <a:rPr lang="en-SG" dirty="0"/>
              <a:t>('</a:t>
            </a:r>
            <a:r>
              <a:rPr lang="en-SG" dirty="0" err="1"/>
              <a:t>pineapple','e</a:t>
            </a:r>
            <a:r>
              <a:rPr lang="en-SG" dirty="0"/>
              <a:t>'))</a:t>
            </a:r>
          </a:p>
          <a:p>
            <a:r>
              <a:rPr lang="en-SG" dirty="0">
                <a:solidFill>
                  <a:srgbClr val="0070C0"/>
                </a:solidFill>
              </a:rPr>
              <a:t>2</a:t>
            </a:r>
          </a:p>
        </p:txBody>
      </p:sp>
      <p:sp>
        <p:nvSpPr>
          <p:cNvPr id="8" name="Rectangle 7"/>
          <p:cNvSpPr/>
          <p:nvPr/>
        </p:nvSpPr>
        <p:spPr>
          <a:xfrm>
            <a:off x="8653126" y="1744615"/>
            <a:ext cx="1673856" cy="369332"/>
          </a:xfrm>
          <a:prstGeom prst="rect">
            <a:avLst/>
          </a:prstGeom>
        </p:spPr>
        <p:txBody>
          <a:bodyPr wrap="none">
            <a:spAutoFit/>
          </a:bodyPr>
          <a:lstStyle/>
          <a:p>
            <a:r>
              <a:rPr lang="en-SG" b="1" dirty="0"/>
              <a:t>With a function</a:t>
            </a:r>
            <a:endParaRPr lang="en-SG" dirty="0"/>
          </a:p>
        </p:txBody>
      </p:sp>
      <p:sp>
        <p:nvSpPr>
          <p:cNvPr id="14" name="Rectangle 13"/>
          <p:cNvSpPr/>
          <p:nvPr/>
        </p:nvSpPr>
        <p:spPr>
          <a:xfrm>
            <a:off x="3373342" y="1726065"/>
            <a:ext cx="2000869" cy="369332"/>
          </a:xfrm>
          <a:prstGeom prst="rect">
            <a:avLst/>
          </a:prstGeom>
        </p:spPr>
        <p:txBody>
          <a:bodyPr wrap="none">
            <a:spAutoFit/>
          </a:bodyPr>
          <a:lstStyle/>
          <a:p>
            <a:r>
              <a:rPr lang="en-SG" b="1" dirty="0"/>
              <a:t>Without a function</a:t>
            </a:r>
            <a:endParaRPr lang="en-SG" dirty="0"/>
          </a:p>
        </p:txBody>
      </p:sp>
    </p:spTree>
    <p:extLst>
      <p:ext uri="{BB962C8B-B14F-4D97-AF65-F5344CB8AC3E}">
        <p14:creationId xmlns:p14="http://schemas.microsoft.com/office/powerpoint/2010/main" val="3200350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0AE3CF-56F9-524E-B400-6284CA5A3673}"/>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Characteristics of functions</a:t>
            </a:r>
          </a:p>
        </p:txBody>
      </p:sp>
      <p:sp>
        <p:nvSpPr>
          <p:cNvPr id="4" name="Content Placeholder 3">
            <a:extLst>
              <a:ext uri="{FF2B5EF4-FFF2-40B4-BE49-F238E27FC236}">
                <a16:creationId xmlns:a16="http://schemas.microsoft.com/office/drawing/2014/main" id="{2CAA6FC1-8C6C-C346-BB8B-1983A91E0978}"/>
              </a:ext>
            </a:extLst>
          </p:cNvPr>
          <p:cNvSpPr>
            <a:spLocks noGrp="1"/>
          </p:cNvSpPr>
          <p:nvPr>
            <p:ph idx="1"/>
          </p:nvPr>
        </p:nvSpPr>
        <p:spPr>
          <a:xfrm>
            <a:off x="4810259" y="649480"/>
            <a:ext cx="6555347" cy="5546047"/>
          </a:xfrm>
        </p:spPr>
        <p:txBody>
          <a:bodyPr anchor="ctr">
            <a:normAutofit/>
          </a:bodyPr>
          <a:lstStyle/>
          <a:p>
            <a:r>
              <a:rPr lang="en-US" sz="2000" dirty="0">
                <a:solidFill>
                  <a:srgbClr val="FF0000"/>
                </a:solidFill>
              </a:rPr>
              <a:t>Specialization</a:t>
            </a:r>
          </a:p>
          <a:p>
            <a:pPr lvl="1"/>
            <a:r>
              <a:rPr lang="en-US" sz="2000" dirty="0"/>
              <a:t>1 function performs only one task</a:t>
            </a:r>
          </a:p>
          <a:p>
            <a:r>
              <a:rPr lang="en-US" sz="2000" dirty="0">
                <a:solidFill>
                  <a:srgbClr val="FF0000"/>
                </a:solidFill>
              </a:rPr>
              <a:t>Modulation</a:t>
            </a:r>
          </a:p>
          <a:p>
            <a:pPr lvl="1"/>
            <a:r>
              <a:rPr lang="en-US" sz="2000" dirty="0"/>
              <a:t>Functions can be modulated to change their outputs ()</a:t>
            </a:r>
          </a:p>
          <a:p>
            <a:r>
              <a:rPr lang="en-US" sz="2000" dirty="0">
                <a:solidFill>
                  <a:srgbClr val="FF0000"/>
                </a:solidFill>
              </a:rPr>
              <a:t>Compartmentalization</a:t>
            </a:r>
          </a:p>
          <a:p>
            <a:pPr lvl="1"/>
            <a:r>
              <a:rPr lang="en-US" sz="2000" dirty="0"/>
              <a:t>Functions allow code to be assembled like </a:t>
            </a:r>
            <a:r>
              <a:rPr lang="en-US" sz="2000" dirty="0" err="1"/>
              <a:t>lego</a:t>
            </a:r>
            <a:r>
              <a:rPr lang="en-US" sz="2000" dirty="0"/>
              <a:t> blocks</a:t>
            </a:r>
          </a:p>
          <a:p>
            <a:r>
              <a:rPr lang="en-US" sz="2000" dirty="0">
                <a:solidFill>
                  <a:srgbClr val="FF0000"/>
                </a:solidFill>
              </a:rPr>
              <a:t>Scoping</a:t>
            </a:r>
          </a:p>
          <a:p>
            <a:pPr lvl="1"/>
            <a:r>
              <a:rPr lang="en-US" sz="2000" dirty="0"/>
              <a:t>Variables in a function cannot be accessed outside</a:t>
            </a:r>
          </a:p>
          <a:p>
            <a:endParaRPr lang="en-US" sz="2000" dirty="0"/>
          </a:p>
        </p:txBody>
      </p:sp>
    </p:spTree>
    <p:extLst>
      <p:ext uri="{BB962C8B-B14F-4D97-AF65-F5344CB8AC3E}">
        <p14:creationId xmlns:p14="http://schemas.microsoft.com/office/powerpoint/2010/main" val="2400637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35244F">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3756779-0D74-084B-9E27-FEACE0670EAD}"/>
              </a:ext>
            </a:extLst>
          </p:cNvPr>
          <p:cNvSpPr>
            <a:spLocks noGrp="1"/>
          </p:cNvSpPr>
          <p:nvPr>
            <p:ph type="title"/>
          </p:nvPr>
        </p:nvSpPr>
        <p:spPr>
          <a:xfrm>
            <a:off x="524256" y="491260"/>
            <a:ext cx="6594189" cy="1625210"/>
          </a:xfrm>
        </p:spPr>
        <p:txBody>
          <a:bodyPr vert="horz" lIns="91440" tIns="45720" rIns="91440" bIns="45720" rtlCol="0" anchor="ctr">
            <a:normAutofit/>
          </a:bodyPr>
          <a:lstStyle/>
          <a:p>
            <a:r>
              <a:rPr lang="en-US">
                <a:solidFill>
                  <a:srgbClr val="FFFFFF"/>
                </a:solidFill>
              </a:rPr>
              <a:t>Specialization</a:t>
            </a:r>
          </a:p>
        </p:txBody>
      </p:sp>
      <p:pic>
        <p:nvPicPr>
          <p:cNvPr id="7" name="Content Placeholder 6">
            <a:extLst>
              <a:ext uri="{FF2B5EF4-FFF2-40B4-BE49-F238E27FC236}">
                <a16:creationId xmlns:a16="http://schemas.microsoft.com/office/drawing/2014/main" id="{0F168725-F7C6-044F-951B-4E6CA8FB63BD}"/>
              </a:ext>
            </a:extLst>
          </p:cNvPr>
          <p:cNvPicPr>
            <a:picLocks noGrp="1" noChangeAspect="1"/>
          </p:cNvPicPr>
          <p:nvPr>
            <p:ph sz="half" idx="2"/>
          </p:nvPr>
        </p:nvPicPr>
        <p:blipFill rotWithShape="1">
          <a:blip r:embed="rId2"/>
          <a:srcRect l="3127" r="-1" b="-1"/>
          <a:stretch/>
        </p:blipFill>
        <p:spPr>
          <a:xfrm>
            <a:off x="327547" y="2454903"/>
            <a:ext cx="7058306" cy="4080254"/>
          </a:xfrm>
          <a:prstGeom prst="rect">
            <a:avLst/>
          </a:prstGeom>
        </p:spPr>
      </p:pic>
      <p:sp>
        <p:nvSpPr>
          <p:cNvPr id="14" name="Rectangle 13">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70AC9CB1-BA15-C04E-8218-E1A1A3F2ED09}"/>
              </a:ext>
            </a:extLst>
          </p:cNvPr>
          <p:cNvSpPr>
            <a:spLocks noGrp="1"/>
          </p:cNvSpPr>
          <p:nvPr>
            <p:ph sz="half" idx="1"/>
          </p:nvPr>
        </p:nvSpPr>
        <p:spPr>
          <a:xfrm>
            <a:off x="8029319" y="917725"/>
            <a:ext cx="3424739" cy="4852362"/>
          </a:xfrm>
        </p:spPr>
        <p:txBody>
          <a:bodyPr vert="horz" lIns="91440" tIns="45720" rIns="91440" bIns="45720" rtlCol="0" anchor="ctr">
            <a:normAutofit/>
          </a:bodyPr>
          <a:lstStyle/>
          <a:p>
            <a:r>
              <a:rPr lang="en-US" sz="2000">
                <a:solidFill>
                  <a:srgbClr val="FFFFFF"/>
                </a:solidFill>
              </a:rPr>
              <a:t>A function should ideally perform only 1 task</a:t>
            </a:r>
          </a:p>
          <a:p>
            <a:r>
              <a:rPr lang="en-US" sz="2000">
                <a:solidFill>
                  <a:srgbClr val="FFFFFF"/>
                </a:solidFill>
              </a:rPr>
              <a:t>For example, the max() function returns the item with the highest value, or the item with the highest value in an iterable.</a:t>
            </a:r>
          </a:p>
          <a:p>
            <a:endParaRPr lang="en-US" sz="2000">
              <a:solidFill>
                <a:srgbClr val="FFFFFF"/>
              </a:solidFill>
            </a:endParaRPr>
          </a:p>
          <a:p>
            <a:r>
              <a:rPr lang="en-US" sz="2000">
                <a:solidFill>
                  <a:srgbClr val="FFFFFF"/>
                </a:solidFill>
              </a:rPr>
              <a:t>x = max(5, 10)</a:t>
            </a:r>
            <a:br>
              <a:rPr lang="en-US" sz="2000">
                <a:solidFill>
                  <a:srgbClr val="FFFFFF"/>
                </a:solidFill>
              </a:rPr>
            </a:br>
            <a:endParaRPr lang="en-US" sz="2000">
              <a:solidFill>
                <a:srgbClr val="FFFFFF"/>
              </a:solidFill>
            </a:endParaRPr>
          </a:p>
        </p:txBody>
      </p:sp>
    </p:spTree>
    <p:extLst>
      <p:ext uri="{BB962C8B-B14F-4D97-AF65-F5344CB8AC3E}">
        <p14:creationId xmlns:p14="http://schemas.microsoft.com/office/powerpoint/2010/main" val="37194362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516360">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ECAD24-4E26-7746-B7B6-F2BFA8ECC7EB}"/>
              </a:ext>
            </a:extLst>
          </p:cNvPr>
          <p:cNvSpPr>
            <a:spLocks noGrp="1"/>
          </p:cNvSpPr>
          <p:nvPr>
            <p:ph type="title"/>
          </p:nvPr>
        </p:nvSpPr>
        <p:spPr>
          <a:xfrm>
            <a:off x="524256" y="491260"/>
            <a:ext cx="6594189" cy="1625210"/>
          </a:xfrm>
        </p:spPr>
        <p:txBody>
          <a:bodyPr vert="horz" lIns="91440" tIns="45720" rIns="91440" bIns="45720" rtlCol="0" anchor="ctr">
            <a:normAutofit/>
          </a:bodyPr>
          <a:lstStyle/>
          <a:p>
            <a:r>
              <a:rPr lang="en-US">
                <a:solidFill>
                  <a:srgbClr val="FFFFFF"/>
                </a:solidFill>
              </a:rPr>
              <a:t>Modulation</a:t>
            </a:r>
          </a:p>
        </p:txBody>
      </p:sp>
      <p:pic>
        <p:nvPicPr>
          <p:cNvPr id="7" name="Content Placeholder 6">
            <a:extLst>
              <a:ext uri="{FF2B5EF4-FFF2-40B4-BE49-F238E27FC236}">
                <a16:creationId xmlns:a16="http://schemas.microsoft.com/office/drawing/2014/main" id="{714EEDF7-36B8-6244-A517-CE0DB02963D8}"/>
              </a:ext>
            </a:extLst>
          </p:cNvPr>
          <p:cNvPicPr>
            <a:picLocks noGrp="1" noChangeAspect="1"/>
          </p:cNvPicPr>
          <p:nvPr>
            <p:ph sz="half" idx="2"/>
          </p:nvPr>
        </p:nvPicPr>
        <p:blipFill rotWithShape="1">
          <a:blip r:embed="rId2"/>
          <a:srcRect t="17045" r="-1" b="4778"/>
          <a:stretch/>
        </p:blipFill>
        <p:spPr>
          <a:xfrm>
            <a:off x="327547" y="2454903"/>
            <a:ext cx="7058306" cy="4080254"/>
          </a:xfrm>
          <a:prstGeom prst="rect">
            <a:avLst/>
          </a:prstGeom>
        </p:spPr>
      </p:pic>
      <p:sp>
        <p:nvSpPr>
          <p:cNvPr id="14" name="Rectangle 13">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D397C8A1-2DCB-D24B-892E-23763D4E825D}"/>
              </a:ext>
            </a:extLst>
          </p:cNvPr>
          <p:cNvSpPr>
            <a:spLocks noGrp="1"/>
          </p:cNvSpPr>
          <p:nvPr>
            <p:ph sz="half" idx="1"/>
          </p:nvPr>
        </p:nvSpPr>
        <p:spPr>
          <a:xfrm>
            <a:off x="8029319" y="917725"/>
            <a:ext cx="3424739" cy="4852362"/>
          </a:xfrm>
        </p:spPr>
        <p:txBody>
          <a:bodyPr vert="horz" lIns="91440" tIns="45720" rIns="91440" bIns="45720" rtlCol="0" anchor="ctr">
            <a:normAutofit/>
          </a:bodyPr>
          <a:lstStyle/>
          <a:p>
            <a:r>
              <a:rPr lang="en-US" sz="2000">
                <a:solidFill>
                  <a:srgbClr val="FFFFFF"/>
                </a:solidFill>
              </a:rPr>
              <a:t>The range() function returns a sequence of numbers</a:t>
            </a:r>
          </a:p>
          <a:p>
            <a:r>
              <a:rPr lang="en-US" sz="2000">
                <a:solidFill>
                  <a:srgbClr val="FFFFFF"/>
                </a:solidFill>
              </a:rPr>
              <a:t>By default, it starts from 0 and increments by 1</a:t>
            </a:r>
          </a:p>
          <a:p>
            <a:r>
              <a:rPr lang="en-US" sz="2000">
                <a:solidFill>
                  <a:srgbClr val="FFFFFF"/>
                </a:solidFill>
              </a:rPr>
              <a:t>However, you can change (modulate this)</a:t>
            </a:r>
          </a:p>
          <a:p>
            <a:r>
              <a:rPr lang="en-US" sz="2000">
                <a:solidFill>
                  <a:srgbClr val="FFFFFF"/>
                </a:solidFill>
              </a:rPr>
              <a:t>range(3, 20, 2)</a:t>
            </a:r>
          </a:p>
          <a:p>
            <a:r>
              <a:rPr lang="en-US" sz="2000">
                <a:solidFill>
                  <a:srgbClr val="FFFFFF"/>
                </a:solidFill>
              </a:rPr>
              <a:t>range(3, 20)</a:t>
            </a:r>
          </a:p>
          <a:p>
            <a:r>
              <a:rPr lang="en-US" sz="2000">
                <a:solidFill>
                  <a:srgbClr val="FFFFFF"/>
                </a:solidFill>
              </a:rPr>
              <a:t>range(20)</a:t>
            </a:r>
          </a:p>
        </p:txBody>
      </p:sp>
    </p:spTree>
    <p:extLst>
      <p:ext uri="{BB962C8B-B14F-4D97-AF65-F5344CB8AC3E}">
        <p14:creationId xmlns:p14="http://schemas.microsoft.com/office/powerpoint/2010/main" val="4038775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7D06861-482A-477A-9E01-C083667B3A0C}"/>
              </a:ext>
            </a:extLst>
          </p:cNvPr>
          <p:cNvSpPr txBox="1"/>
          <p:nvPr/>
        </p:nvSpPr>
        <p:spPr>
          <a:xfrm>
            <a:off x="0" y="489097"/>
            <a:ext cx="12192000" cy="707886"/>
          </a:xfrm>
          <a:prstGeom prst="rect">
            <a:avLst/>
          </a:prstGeom>
          <a:noFill/>
        </p:spPr>
        <p:txBody>
          <a:bodyPr wrap="square" rtlCol="0">
            <a:spAutoFit/>
          </a:bodyPr>
          <a:lstStyle/>
          <a:p>
            <a:pPr algn="ctr"/>
            <a:r>
              <a:rPr lang="en-SG" sz="4000" dirty="0">
                <a:latin typeface="Arial" panose="020B0604020202020204" pitchFamily="34" charset="0"/>
                <a:cs typeface="Arial" panose="020B0604020202020204" pitchFamily="34" charset="0"/>
              </a:rPr>
              <a:t>Purpose of this questionnaire</a:t>
            </a:r>
          </a:p>
        </p:txBody>
      </p:sp>
      <p:sp>
        <p:nvSpPr>
          <p:cNvPr id="9" name="TextBox 8">
            <a:extLst>
              <a:ext uri="{FF2B5EF4-FFF2-40B4-BE49-F238E27FC236}">
                <a16:creationId xmlns:a16="http://schemas.microsoft.com/office/drawing/2014/main" id="{AD9F14EF-DC5B-4FB6-9B18-B09A73193555}"/>
              </a:ext>
            </a:extLst>
          </p:cNvPr>
          <p:cNvSpPr txBox="1"/>
          <p:nvPr/>
        </p:nvSpPr>
        <p:spPr>
          <a:xfrm>
            <a:off x="340243" y="2747583"/>
            <a:ext cx="11430416" cy="1477328"/>
          </a:xfrm>
          <a:prstGeom prst="rect">
            <a:avLst/>
          </a:prstGeom>
          <a:noFill/>
        </p:spPr>
        <p:txBody>
          <a:bodyPr wrap="square" rtlCol="0">
            <a:spAutoFit/>
          </a:bodyPr>
          <a:lstStyle/>
          <a:p>
            <a:pPr marL="380990" indent="-380990">
              <a:buFont typeface="Arial" panose="020B0604020202020204" pitchFamily="34" charset="0"/>
              <a:buChar char="•"/>
            </a:pPr>
            <a:r>
              <a:rPr lang="en-SG" dirty="0">
                <a:latin typeface="Arial" panose="020B0604020202020204" pitchFamily="34" charset="0"/>
                <a:cs typeface="Arial" panose="020B0604020202020204" pitchFamily="34" charset="0"/>
              </a:rPr>
              <a:t>We take BS1009 and your journey through Python programming and computational thinking very seriously</a:t>
            </a:r>
          </a:p>
          <a:p>
            <a:endParaRPr lang="en-SG" dirty="0">
              <a:latin typeface="Arial" panose="020B0604020202020204" pitchFamily="34" charset="0"/>
              <a:cs typeface="Arial" panose="020B0604020202020204" pitchFamily="34" charset="0"/>
            </a:endParaRPr>
          </a:p>
          <a:p>
            <a:pPr marL="380990" indent="-380990">
              <a:buFont typeface="Arial" panose="020B0604020202020204" pitchFamily="34" charset="0"/>
              <a:buChar char="•"/>
            </a:pPr>
            <a:r>
              <a:rPr lang="en-SG" dirty="0">
                <a:latin typeface="Arial" panose="020B0604020202020204" pitchFamily="34" charset="0"/>
                <a:cs typeface="Arial" panose="020B0604020202020204" pitchFamily="34" charset="0"/>
              </a:rPr>
              <a:t>To this end, we have asked for your feedback, to identify strengths and weaknesses of the course</a:t>
            </a:r>
          </a:p>
          <a:p>
            <a:pPr marL="380990" indent="-380990">
              <a:buFont typeface="Arial" panose="020B0604020202020204" pitchFamily="34" charset="0"/>
              <a:buChar char="•"/>
            </a:pPr>
            <a:endParaRPr lang="en-SG" dirty="0">
              <a:latin typeface="Arial" panose="020B0604020202020204" pitchFamily="34" charset="0"/>
              <a:cs typeface="Arial" panose="020B0604020202020204" pitchFamily="34" charset="0"/>
            </a:endParaRPr>
          </a:p>
          <a:p>
            <a:pPr marL="380990" indent="-380990">
              <a:buFont typeface="Arial" panose="020B0604020202020204" pitchFamily="34" charset="0"/>
              <a:buChar char="•"/>
            </a:pPr>
            <a:r>
              <a:rPr lang="en-SG" dirty="0">
                <a:latin typeface="Arial" panose="020B0604020202020204" pitchFamily="34" charset="0"/>
                <a:cs typeface="Arial" panose="020B0604020202020204" pitchFamily="34" charset="0"/>
              </a:rPr>
              <a:t>We will use your feedback to identify course components that need introducing, removing or adjusting</a:t>
            </a:r>
          </a:p>
        </p:txBody>
      </p:sp>
    </p:spTree>
    <p:extLst>
      <p:ext uri="{BB962C8B-B14F-4D97-AF65-F5344CB8AC3E}">
        <p14:creationId xmlns:p14="http://schemas.microsoft.com/office/powerpoint/2010/main" val="3067207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5E4744">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6C211A9-F21C-CB48-BA65-1BD55C03F876}"/>
              </a:ext>
            </a:extLst>
          </p:cNvPr>
          <p:cNvSpPr>
            <a:spLocks noGrp="1"/>
          </p:cNvSpPr>
          <p:nvPr>
            <p:ph type="title"/>
          </p:nvPr>
        </p:nvSpPr>
        <p:spPr>
          <a:xfrm>
            <a:off x="524256" y="491260"/>
            <a:ext cx="6594189" cy="1625210"/>
          </a:xfrm>
        </p:spPr>
        <p:txBody>
          <a:bodyPr vert="horz" lIns="91440" tIns="45720" rIns="91440" bIns="45720" rtlCol="0" anchor="ctr">
            <a:normAutofit/>
          </a:bodyPr>
          <a:lstStyle/>
          <a:p>
            <a:r>
              <a:rPr lang="en-US">
                <a:solidFill>
                  <a:srgbClr val="FFFFFF"/>
                </a:solidFill>
              </a:rPr>
              <a:t>Compartmentalization</a:t>
            </a:r>
          </a:p>
        </p:txBody>
      </p:sp>
      <p:sp>
        <p:nvSpPr>
          <p:cNvPr id="23" name="Rectangle 2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4BC8550-D573-F649-A1E1-69411D520C15}"/>
              </a:ext>
            </a:extLst>
          </p:cNvPr>
          <p:cNvSpPr>
            <a:spLocks noGrp="1"/>
          </p:cNvSpPr>
          <p:nvPr>
            <p:ph sz="half" idx="1"/>
          </p:nvPr>
        </p:nvSpPr>
        <p:spPr>
          <a:xfrm>
            <a:off x="8029319" y="917725"/>
            <a:ext cx="3424739" cy="4852362"/>
          </a:xfrm>
        </p:spPr>
        <p:txBody>
          <a:bodyPr vert="horz" lIns="91440" tIns="45720" rIns="91440" bIns="45720" rtlCol="0" anchor="ctr">
            <a:normAutofit/>
          </a:bodyPr>
          <a:lstStyle/>
          <a:p>
            <a:r>
              <a:rPr lang="en-US" sz="2000">
                <a:solidFill>
                  <a:srgbClr val="FFFFFF"/>
                </a:solidFill>
              </a:rPr>
              <a:t>You can write code mostly comprised of functions</a:t>
            </a:r>
          </a:p>
          <a:p>
            <a:r>
              <a:rPr lang="en-US" sz="2000">
                <a:solidFill>
                  <a:srgbClr val="FFFFFF"/>
                </a:solidFill>
              </a:rPr>
              <a:t>This allows you to separate the analysis cleanly from the algorithms</a:t>
            </a:r>
          </a:p>
        </p:txBody>
      </p:sp>
      <p:pic>
        <p:nvPicPr>
          <p:cNvPr id="17" name="Content Placeholder 4" descr="A picture containing side, green, sitting, city&#10;&#10;Description automatically generated">
            <a:extLst>
              <a:ext uri="{FF2B5EF4-FFF2-40B4-BE49-F238E27FC236}">
                <a16:creationId xmlns:a16="http://schemas.microsoft.com/office/drawing/2014/main" id="{79978622-C7AE-534D-AE22-AB03E7475955}"/>
              </a:ext>
            </a:extLst>
          </p:cNvPr>
          <p:cNvPicPr>
            <a:picLocks noChangeAspect="1"/>
          </p:cNvPicPr>
          <p:nvPr/>
        </p:nvPicPr>
        <p:blipFill>
          <a:blip r:embed="rId2"/>
          <a:stretch>
            <a:fillRect/>
          </a:stretch>
        </p:blipFill>
        <p:spPr>
          <a:xfrm>
            <a:off x="204676" y="2697969"/>
            <a:ext cx="7275618" cy="3292218"/>
          </a:xfrm>
          <a:prstGeom prst="rect">
            <a:avLst/>
          </a:prstGeom>
        </p:spPr>
      </p:pic>
    </p:spTree>
    <p:extLst>
      <p:ext uri="{BB962C8B-B14F-4D97-AF65-F5344CB8AC3E}">
        <p14:creationId xmlns:p14="http://schemas.microsoft.com/office/powerpoint/2010/main" val="16133622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2"/>
            <a:ext cx="6711020" cy="2781866"/>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A367AB0C-20AC-4C47-B42E-622C7C5D4502}"/>
              </a:ext>
            </a:extLst>
          </p:cNvPr>
          <p:cNvSpPr>
            <a:spLocks noGrp="1"/>
          </p:cNvSpPr>
          <p:nvPr>
            <p:ph type="title"/>
          </p:nvPr>
        </p:nvSpPr>
        <p:spPr>
          <a:xfrm>
            <a:off x="774698" y="762000"/>
            <a:ext cx="6108725" cy="2144162"/>
          </a:xfrm>
        </p:spPr>
        <p:txBody>
          <a:bodyPr vert="horz" lIns="91440" tIns="45720" rIns="91440" bIns="45720" rtlCol="0" anchor="ctr">
            <a:normAutofit/>
          </a:bodyPr>
          <a:lstStyle/>
          <a:p>
            <a:r>
              <a:rPr lang="en-US">
                <a:solidFill>
                  <a:srgbClr val="FFFFFF"/>
                </a:solidFill>
              </a:rPr>
              <a:t>Scoping</a:t>
            </a:r>
          </a:p>
        </p:txBody>
      </p:sp>
      <p:sp>
        <p:nvSpPr>
          <p:cNvPr id="14" name="Rectangle 13">
            <a:extLst>
              <a:ext uri="{FF2B5EF4-FFF2-40B4-BE49-F238E27FC236}">
                <a16:creationId xmlns:a16="http://schemas.microsoft.com/office/drawing/2014/main" id="{2A8B9026-04DF-499B-A388-67FCB7435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505" y="3395972"/>
            <a:ext cx="1332806" cy="1417320"/>
          </a:xfrm>
          <a:prstGeom prst="rect">
            <a:avLst/>
          </a:prstGeom>
          <a:solidFill>
            <a:srgbClr val="F5FD32">
              <a:alpha val="9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6" name="Rectangle 15">
            <a:extLst>
              <a:ext uri="{FF2B5EF4-FFF2-40B4-BE49-F238E27FC236}">
                <a16:creationId xmlns:a16="http://schemas.microsoft.com/office/drawing/2014/main" id="{05CC4153-3F0D-4F4C-8F12-E8FC3FA40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4" y="4965191"/>
            <a:ext cx="1338257" cy="1437773"/>
          </a:xfrm>
          <a:prstGeom prst="rect">
            <a:avLst/>
          </a:prstGeom>
          <a:solidFill>
            <a:srgbClr val="5A5C3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Rectangle 17">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75100" y="3395974"/>
            <a:ext cx="5193903" cy="3006991"/>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60B677AC-EB59-9743-9133-EB04E26AE050}"/>
              </a:ext>
            </a:extLst>
          </p:cNvPr>
          <p:cNvSpPr>
            <a:spLocks noGrp="1"/>
          </p:cNvSpPr>
          <p:nvPr>
            <p:ph sz="half" idx="1"/>
          </p:nvPr>
        </p:nvSpPr>
        <p:spPr>
          <a:xfrm>
            <a:off x="2286000" y="3648548"/>
            <a:ext cx="4525347" cy="2481864"/>
          </a:xfrm>
        </p:spPr>
        <p:txBody>
          <a:bodyPr vert="horz" lIns="91440" tIns="45720" rIns="91440" bIns="45720" rtlCol="0" anchor="ctr">
            <a:normAutofit/>
          </a:bodyPr>
          <a:lstStyle/>
          <a:p>
            <a:r>
              <a:rPr lang="en-US" sz="1800"/>
              <a:t>If you are one of those people who have limited memory or creativity, scoping can help you</a:t>
            </a:r>
          </a:p>
          <a:p>
            <a:r>
              <a:rPr lang="en-US" sz="1800"/>
              <a:t>Scoping allows you to use ”very” generic variable names again and again.</a:t>
            </a:r>
          </a:p>
          <a:p>
            <a:r>
              <a:rPr lang="en-US" sz="1800"/>
              <a:t>As long as these variable names are inside the function, it cannot be accessed elsewhere in the code</a:t>
            </a:r>
          </a:p>
        </p:txBody>
      </p:sp>
      <p:pic>
        <p:nvPicPr>
          <p:cNvPr id="17" name="Content Placeholder 6" descr="Text&#10;&#10;Description automatically generated">
            <a:extLst>
              <a:ext uri="{FF2B5EF4-FFF2-40B4-BE49-F238E27FC236}">
                <a16:creationId xmlns:a16="http://schemas.microsoft.com/office/drawing/2014/main" id="{70AD3FC7-4B76-8942-AB23-20213734F892}"/>
              </a:ext>
            </a:extLst>
          </p:cNvPr>
          <p:cNvPicPr>
            <a:picLocks noGrp="1" noChangeAspect="1"/>
          </p:cNvPicPr>
          <p:nvPr>
            <p:ph sz="half" idx="2"/>
          </p:nvPr>
        </p:nvPicPr>
        <p:blipFill>
          <a:blip r:embed="rId2"/>
          <a:stretch>
            <a:fillRect/>
          </a:stretch>
        </p:blipFill>
        <p:spPr>
          <a:xfrm>
            <a:off x="7278531" y="450222"/>
            <a:ext cx="4818055" cy="5952741"/>
          </a:xfrm>
        </p:spPr>
      </p:pic>
    </p:spTree>
    <p:extLst>
      <p:ext uri="{BB962C8B-B14F-4D97-AF65-F5344CB8AC3E}">
        <p14:creationId xmlns:p14="http://schemas.microsoft.com/office/powerpoint/2010/main" val="39306335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EF4E260-B79D-41D8-90EB-C84807CD7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1415" y="476778"/>
            <a:ext cx="7212450" cy="5920653"/>
          </a:xfrm>
          <a:prstGeom prst="rect">
            <a:avLst/>
          </a:prstGeom>
          <a:solidFill>
            <a:srgbClr val="59595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7BC652F-6F66-4746-BC9A-892A57CF0B69}"/>
              </a:ext>
            </a:extLst>
          </p:cNvPr>
          <p:cNvSpPr>
            <a:spLocks noGrp="1"/>
          </p:cNvSpPr>
          <p:nvPr>
            <p:ph type="title"/>
          </p:nvPr>
        </p:nvSpPr>
        <p:spPr>
          <a:xfrm>
            <a:off x="5141495" y="1269255"/>
            <a:ext cx="5956353" cy="3038947"/>
          </a:xfrm>
        </p:spPr>
        <p:txBody>
          <a:bodyPr vert="horz" lIns="91440" tIns="45720" rIns="91440" bIns="45720" rtlCol="0" anchor="b">
            <a:normAutofit/>
          </a:bodyPr>
          <a:lstStyle/>
          <a:p>
            <a:r>
              <a:rPr lang="en-US" sz="5400" kern="1200">
                <a:solidFill>
                  <a:srgbClr val="FFFFFF"/>
                </a:solidFill>
                <a:latin typeface="+mj-lt"/>
                <a:ea typeface="+mj-ea"/>
                <a:cs typeface="+mj-cs"/>
              </a:rPr>
              <a:t>Ready?</a:t>
            </a:r>
          </a:p>
        </p:txBody>
      </p:sp>
      <p:sp>
        <p:nvSpPr>
          <p:cNvPr id="5" name="Text Placeholder 4">
            <a:extLst>
              <a:ext uri="{FF2B5EF4-FFF2-40B4-BE49-F238E27FC236}">
                <a16:creationId xmlns:a16="http://schemas.microsoft.com/office/drawing/2014/main" id="{7FA27B33-BD13-5047-92EC-1DE7443609F5}"/>
              </a:ext>
            </a:extLst>
          </p:cNvPr>
          <p:cNvSpPr>
            <a:spLocks noGrp="1"/>
          </p:cNvSpPr>
          <p:nvPr>
            <p:ph type="body" idx="1"/>
          </p:nvPr>
        </p:nvSpPr>
        <p:spPr>
          <a:xfrm>
            <a:off x="5141495" y="4578114"/>
            <a:ext cx="5956353" cy="1247274"/>
          </a:xfrm>
        </p:spPr>
        <p:txBody>
          <a:bodyPr vert="horz" lIns="91440" tIns="45720" rIns="91440" bIns="45720" rtlCol="0">
            <a:normAutofit/>
          </a:bodyPr>
          <a:lstStyle/>
          <a:p>
            <a:r>
              <a:rPr lang="en-US" kern="1200">
                <a:solidFill>
                  <a:srgbClr val="FFFFFF"/>
                </a:solidFill>
                <a:latin typeface="+mn-lt"/>
                <a:ea typeface="+mn-ea"/>
                <a:cs typeface="+mn-cs"/>
              </a:rPr>
              <a:t>Now let’s start the tutorial proper</a:t>
            </a:r>
          </a:p>
        </p:txBody>
      </p:sp>
      <p:cxnSp>
        <p:nvCxnSpPr>
          <p:cNvPr id="12" name="Straight Connector 11">
            <a:extLst>
              <a:ext uri="{FF2B5EF4-FFF2-40B4-BE49-F238E27FC236}">
                <a16:creationId xmlns:a16="http://schemas.microsoft.com/office/drawing/2014/main" id="{0686AD50-C6DC-4D98-A467-9AC1F3C2D8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39512" y="4424906"/>
            <a:ext cx="365760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41208F6-8B1C-4098-9388-150BC8E44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476778"/>
            <a:ext cx="3864383" cy="5920653"/>
          </a:xfrm>
          <a:prstGeom prst="rect">
            <a:avLst/>
          </a:prstGeom>
          <a:solidFill>
            <a:srgbClr val="ABAD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40212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524863"/>
          </a:xfrm>
          <a:prstGeom prst="rect">
            <a:avLst/>
          </a:prstGeom>
        </p:spPr>
        <p:txBody>
          <a:bodyPr wrap="square">
            <a:spAutoFit/>
          </a:bodyPr>
          <a:lstStyle/>
          <a:p>
            <a:r>
              <a:rPr lang="en-GB" sz="2800" b="1" dirty="0"/>
              <a:t>1. Write a function </a:t>
            </a:r>
            <a:r>
              <a:rPr lang="en-GB" sz="2800" b="1" dirty="0" err="1"/>
              <a:t>calcrectarea</a:t>
            </a:r>
            <a:r>
              <a:rPr lang="en-GB" sz="2800" b="1" dirty="0"/>
              <a:t> that will calculate and return the area of a rectangle. </a:t>
            </a:r>
            <a:r>
              <a:rPr lang="en-GB" sz="2800" dirty="0"/>
              <a:t>Test the function by passing the length and width to the function as input arguments and printing the corresponding output. (Lecture notes: p. 11)</a:t>
            </a:r>
            <a:endParaRPr lang="en-SG" sz="2800" b="1" dirty="0"/>
          </a:p>
          <a:p>
            <a:r>
              <a:rPr lang="en-GB" sz="2800" dirty="0"/>
              <a:t> </a:t>
            </a:r>
            <a:endParaRPr lang="en-SG" sz="2800" b="1" dirty="0"/>
          </a:p>
          <a:p>
            <a:r>
              <a:rPr lang="en-GB" sz="2800" dirty="0"/>
              <a:t>Example:</a:t>
            </a:r>
            <a:endParaRPr lang="en-SG" sz="2800" b="1" dirty="0"/>
          </a:p>
          <a:p>
            <a:r>
              <a:rPr lang="en-GB" sz="2800" b="1" dirty="0"/>
              <a:t>print(</a:t>
            </a:r>
            <a:r>
              <a:rPr lang="en-GB" sz="2800" b="1" dirty="0" err="1"/>
              <a:t>calcrectarea</a:t>
            </a:r>
            <a:r>
              <a:rPr lang="en-GB" sz="2800" b="1" dirty="0"/>
              <a:t>(10,4))</a:t>
            </a:r>
            <a:endParaRPr lang="en-SG" sz="2800" b="1" dirty="0"/>
          </a:p>
          <a:p>
            <a:r>
              <a:rPr lang="en-GB" sz="2800" b="1" dirty="0"/>
              <a:t>40</a:t>
            </a:r>
          </a:p>
          <a:p>
            <a:endParaRPr lang="en-GB" sz="2800" b="1" dirty="0"/>
          </a:p>
          <a:p>
            <a:r>
              <a:rPr lang="en-US" sz="2800" dirty="0"/>
              <a:t>What do we know?</a:t>
            </a:r>
          </a:p>
          <a:p>
            <a:pPr marL="457200" indent="-457200">
              <a:buFont typeface="Arial" panose="020B0604020202020204" pitchFamily="34" charset="0"/>
              <a:buChar char="•"/>
            </a:pPr>
            <a:r>
              <a:rPr lang="en-US" sz="2800" dirty="0"/>
              <a:t>Two inputs as </a:t>
            </a:r>
            <a:r>
              <a:rPr lang="en-US" sz="2800" dirty="0">
                <a:solidFill>
                  <a:srgbClr val="FF0000"/>
                </a:solidFill>
              </a:rPr>
              <a:t>arguments</a:t>
            </a:r>
            <a:r>
              <a:rPr lang="en-US" sz="2800" dirty="0"/>
              <a:t> are required --- length and width</a:t>
            </a:r>
          </a:p>
          <a:p>
            <a:pPr marL="457200" indent="-457200">
              <a:buFont typeface="Arial" panose="020B0604020202020204" pitchFamily="34" charset="0"/>
              <a:buChar char="•"/>
            </a:pPr>
            <a:r>
              <a:rPr lang="en-US" sz="2800" dirty="0"/>
              <a:t>The function name should be called </a:t>
            </a:r>
            <a:r>
              <a:rPr lang="en-US" sz="2800" dirty="0" err="1">
                <a:solidFill>
                  <a:srgbClr val="FF0000"/>
                </a:solidFill>
              </a:rPr>
              <a:t>calcrectarea</a:t>
            </a:r>
            <a:endParaRPr lang="en-US" sz="2800" dirty="0">
              <a:solidFill>
                <a:srgbClr val="FF0000"/>
              </a:solidFill>
            </a:endParaRPr>
          </a:p>
          <a:p>
            <a:pPr marL="457200" indent="-457200">
              <a:buFont typeface="Arial" panose="020B0604020202020204" pitchFamily="34" charset="0"/>
              <a:buChar char="•"/>
            </a:pPr>
            <a:r>
              <a:rPr lang="en-US" sz="2800" dirty="0"/>
              <a:t>A </a:t>
            </a:r>
            <a:r>
              <a:rPr lang="en-US" sz="2800" dirty="0">
                <a:solidFill>
                  <a:srgbClr val="FF0000"/>
                </a:solidFill>
              </a:rPr>
              <a:t>return</a:t>
            </a:r>
            <a:r>
              <a:rPr lang="en-US" sz="2800" dirty="0"/>
              <a:t> call is needed to provide the calculated area</a:t>
            </a:r>
          </a:p>
          <a:p>
            <a:pPr marL="457200" indent="-457200">
              <a:buFont typeface="Arial" panose="020B0604020202020204" pitchFamily="34" charset="0"/>
              <a:buChar char="•"/>
            </a:pPr>
            <a:r>
              <a:rPr lang="en-US" sz="2800" dirty="0"/>
              <a:t>You initiate a function using </a:t>
            </a:r>
            <a:r>
              <a:rPr lang="en-US" sz="2800" dirty="0">
                <a:solidFill>
                  <a:srgbClr val="FF0000"/>
                </a:solidFill>
              </a:rPr>
              <a:t>def</a:t>
            </a:r>
          </a:p>
          <a:p>
            <a:endParaRPr lang="en-SG" sz="2800" b="1" dirty="0"/>
          </a:p>
          <a:p>
            <a:endParaRPr lang="en-GB" sz="2600" b="1" dirty="0">
              <a:latin typeface="Arial" pitchFamily="34" charset="0"/>
              <a:cs typeface="Arial" pitchFamily="34" charset="0"/>
            </a:endParaRPr>
          </a:p>
        </p:txBody>
      </p:sp>
    </p:spTree>
    <p:extLst>
      <p:ext uri="{BB962C8B-B14F-4D97-AF65-F5344CB8AC3E}">
        <p14:creationId xmlns:p14="http://schemas.microsoft.com/office/powerpoint/2010/main" val="964147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3508653"/>
          </a:xfrm>
          <a:prstGeom prst="rect">
            <a:avLst/>
          </a:prstGeom>
        </p:spPr>
        <p:txBody>
          <a:bodyPr wrap="square">
            <a:spAutoFit/>
          </a:bodyPr>
          <a:lstStyle/>
          <a:p>
            <a:r>
              <a:rPr lang="en-GB" sz="2800" b="1" dirty="0"/>
              <a:t>1. Write a function </a:t>
            </a:r>
            <a:r>
              <a:rPr lang="en-GB" sz="2800" b="1" dirty="0" err="1"/>
              <a:t>calcrectarea</a:t>
            </a:r>
            <a:r>
              <a:rPr lang="en-GB" sz="2800" b="1" dirty="0"/>
              <a:t> that will calculate and return the area of a rectangle. </a:t>
            </a:r>
            <a:r>
              <a:rPr lang="en-GB" sz="2800" dirty="0"/>
              <a:t>Test the function by passing the length and width to the function as input arguments and printing the corresponding output. (Lecture notes: p. 11)</a:t>
            </a:r>
            <a:endParaRPr lang="en-SG" sz="2800" b="1" dirty="0"/>
          </a:p>
          <a:p>
            <a:r>
              <a:rPr lang="en-GB" sz="2800" dirty="0"/>
              <a:t> </a:t>
            </a:r>
            <a:endParaRPr lang="en-SG" sz="2800" b="1" dirty="0"/>
          </a:p>
          <a:p>
            <a:r>
              <a:rPr lang="en-GB" sz="2800" dirty="0"/>
              <a:t>Example:</a:t>
            </a:r>
            <a:endParaRPr lang="en-SG" sz="2800" b="1" dirty="0"/>
          </a:p>
          <a:p>
            <a:r>
              <a:rPr lang="en-GB" sz="2800" b="1" dirty="0"/>
              <a:t>print(</a:t>
            </a:r>
            <a:r>
              <a:rPr lang="en-GB" sz="2800" b="1" dirty="0" err="1"/>
              <a:t>calcrectarea</a:t>
            </a:r>
            <a:r>
              <a:rPr lang="en-GB" sz="2800" b="1" dirty="0"/>
              <a:t>(10,4))</a:t>
            </a:r>
            <a:endParaRPr lang="en-SG" sz="2800" b="1" dirty="0"/>
          </a:p>
          <a:p>
            <a:r>
              <a:rPr lang="en-GB" sz="2800" b="1" dirty="0"/>
              <a:t>40</a:t>
            </a:r>
            <a:endParaRPr lang="en-SG" sz="2800" b="1" dirty="0"/>
          </a:p>
          <a:p>
            <a:endParaRPr lang="en-GB" sz="2600" b="1" dirty="0">
              <a:latin typeface="Arial" pitchFamily="34" charset="0"/>
              <a:cs typeface="Arial" pitchFamily="34" charset="0"/>
            </a:endParaRPr>
          </a:p>
        </p:txBody>
      </p:sp>
      <p:sp>
        <p:nvSpPr>
          <p:cNvPr id="2" name="Rectangle 1"/>
          <p:cNvSpPr/>
          <p:nvPr/>
        </p:nvSpPr>
        <p:spPr>
          <a:xfrm>
            <a:off x="6096000" y="1784966"/>
            <a:ext cx="5691962" cy="3539430"/>
          </a:xfrm>
          <a:prstGeom prst="rect">
            <a:avLst/>
          </a:prstGeom>
        </p:spPr>
        <p:txBody>
          <a:bodyPr wrap="square">
            <a:spAutoFit/>
          </a:bodyPr>
          <a:lstStyle/>
          <a:p>
            <a:r>
              <a:rPr lang="en-SG" sz="2800" b="1" dirty="0"/>
              <a:t>Syntax:</a:t>
            </a:r>
          </a:p>
          <a:p>
            <a:endParaRPr lang="en-SG" sz="2800" dirty="0"/>
          </a:p>
          <a:p>
            <a:r>
              <a:rPr lang="en-SG" sz="2800" dirty="0" err="1">
                <a:solidFill>
                  <a:srgbClr val="0070C0"/>
                </a:solidFill>
              </a:rPr>
              <a:t>def</a:t>
            </a:r>
            <a:r>
              <a:rPr lang="en-SG" sz="2800" dirty="0">
                <a:solidFill>
                  <a:srgbClr val="0070C0"/>
                </a:solidFill>
              </a:rPr>
              <a:t> </a:t>
            </a:r>
            <a:r>
              <a:rPr lang="en-SG" sz="2800" dirty="0" err="1"/>
              <a:t>char_counter</a:t>
            </a:r>
            <a:r>
              <a:rPr lang="en-SG" sz="2800" dirty="0"/>
              <a:t>(</a:t>
            </a:r>
            <a:r>
              <a:rPr lang="en-SG" sz="2800" dirty="0">
                <a:solidFill>
                  <a:srgbClr val="00B050"/>
                </a:solidFill>
              </a:rPr>
              <a:t>string</a:t>
            </a:r>
            <a:r>
              <a:rPr lang="en-SG" sz="2800" dirty="0"/>
              <a:t>, </a:t>
            </a:r>
            <a:r>
              <a:rPr lang="en-SG" sz="2800" dirty="0">
                <a:solidFill>
                  <a:srgbClr val="FF0000"/>
                </a:solidFill>
              </a:rPr>
              <a:t>character</a:t>
            </a:r>
            <a:r>
              <a:rPr lang="en-SG" sz="2800" dirty="0"/>
              <a:t>):</a:t>
            </a:r>
          </a:p>
          <a:p>
            <a:r>
              <a:rPr lang="en-SG" sz="2800" dirty="0"/>
              <a:t>    counter = 0</a:t>
            </a:r>
          </a:p>
          <a:p>
            <a:r>
              <a:rPr lang="en-SG" sz="2800" dirty="0"/>
              <a:t>    for </a:t>
            </a:r>
            <a:r>
              <a:rPr lang="en-SG" sz="2800" dirty="0" err="1"/>
              <a:t>ch</a:t>
            </a:r>
            <a:r>
              <a:rPr lang="en-SG" sz="2800" dirty="0"/>
              <a:t> in </a:t>
            </a:r>
            <a:r>
              <a:rPr lang="en-SG" sz="2800" dirty="0">
                <a:solidFill>
                  <a:srgbClr val="00B050"/>
                </a:solidFill>
              </a:rPr>
              <a:t>string</a:t>
            </a:r>
            <a:r>
              <a:rPr lang="en-SG" sz="2800" dirty="0"/>
              <a:t>:</a:t>
            </a:r>
          </a:p>
          <a:p>
            <a:r>
              <a:rPr lang="en-SG" sz="2800" dirty="0"/>
              <a:t>          if </a:t>
            </a:r>
            <a:r>
              <a:rPr lang="en-SG" sz="2800" dirty="0" err="1"/>
              <a:t>ch</a:t>
            </a:r>
            <a:r>
              <a:rPr lang="en-SG" sz="2800" dirty="0"/>
              <a:t> == </a:t>
            </a:r>
            <a:r>
              <a:rPr lang="en-SG" sz="2800" dirty="0">
                <a:solidFill>
                  <a:srgbClr val="FF0000"/>
                </a:solidFill>
              </a:rPr>
              <a:t>character</a:t>
            </a:r>
            <a:r>
              <a:rPr lang="en-SG" sz="2800" dirty="0"/>
              <a:t>:</a:t>
            </a:r>
          </a:p>
          <a:p>
            <a:r>
              <a:rPr lang="en-SG" sz="2800" dirty="0"/>
              <a:t>              counter += 1</a:t>
            </a:r>
          </a:p>
          <a:p>
            <a:r>
              <a:rPr lang="en-SG" sz="2800" dirty="0"/>
              <a:t>    return </a:t>
            </a:r>
            <a:r>
              <a:rPr lang="en-SG" sz="2800" dirty="0">
                <a:solidFill>
                  <a:srgbClr val="0070C0"/>
                </a:solidFill>
              </a:rPr>
              <a:t>counter</a:t>
            </a:r>
          </a:p>
        </p:txBody>
      </p:sp>
    </p:spTree>
    <p:extLst>
      <p:ext uri="{BB962C8B-B14F-4D97-AF65-F5344CB8AC3E}">
        <p14:creationId xmlns:p14="http://schemas.microsoft.com/office/powerpoint/2010/main" val="2281319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641818"/>
          </a:xfrm>
          <a:prstGeom prst="rect">
            <a:avLst/>
          </a:prstGeom>
        </p:spPr>
        <p:txBody>
          <a:bodyPr wrap="square">
            <a:spAutoFit/>
          </a:bodyPr>
          <a:lstStyle/>
          <a:p>
            <a:r>
              <a:rPr lang="en-GB" sz="2800" b="1" dirty="0"/>
              <a:t>1. Write a function </a:t>
            </a:r>
            <a:r>
              <a:rPr lang="en-GB" sz="2800" b="1" dirty="0" err="1"/>
              <a:t>calcrectarea</a:t>
            </a:r>
            <a:r>
              <a:rPr lang="en-GB" sz="2800" b="1" dirty="0"/>
              <a:t> that will calculate and return the area of a rectangle. </a:t>
            </a:r>
            <a:r>
              <a:rPr lang="en-GB" sz="2800" dirty="0"/>
              <a:t>Test the function by passing the length and width to the function as input arguments and printing the corresponding output. (Lecture notes: p. 11)</a:t>
            </a:r>
            <a:endParaRPr lang="en-SG" sz="2800" b="1" dirty="0"/>
          </a:p>
          <a:p>
            <a:r>
              <a:rPr lang="en-GB" sz="2800" dirty="0"/>
              <a:t> </a:t>
            </a:r>
            <a:endParaRPr lang="en-SG" sz="2800" b="1" dirty="0"/>
          </a:p>
          <a:p>
            <a:r>
              <a:rPr lang="en-GB" sz="2800" dirty="0"/>
              <a:t>Example:</a:t>
            </a:r>
            <a:endParaRPr lang="en-SG" sz="2800" b="1" dirty="0"/>
          </a:p>
          <a:p>
            <a:r>
              <a:rPr lang="en-GB" sz="2800" b="1" dirty="0"/>
              <a:t>print(</a:t>
            </a:r>
            <a:r>
              <a:rPr lang="en-GB" sz="2800" b="1" dirty="0" err="1"/>
              <a:t>calcrectarea</a:t>
            </a:r>
            <a:r>
              <a:rPr lang="en-GB" sz="2800" b="1" dirty="0"/>
              <a:t>(10,4))</a:t>
            </a:r>
            <a:endParaRPr lang="en-SG" sz="2800" b="1" dirty="0"/>
          </a:p>
          <a:p>
            <a:pPr>
              <a:lnSpc>
                <a:spcPct val="115000"/>
              </a:lnSpc>
              <a:spcAft>
                <a:spcPts val="0"/>
              </a:spcAft>
            </a:pPr>
            <a:r>
              <a:rPr lang="en-GB" sz="2800" b="1" dirty="0"/>
              <a:t>40</a:t>
            </a:r>
          </a:p>
          <a:p>
            <a:pPr>
              <a:lnSpc>
                <a:spcPct val="115000"/>
              </a:lnSpc>
              <a:spcAft>
                <a:spcPts val="0"/>
              </a:spcAft>
            </a:pPr>
            <a:endParaRPr lang="en-GB" sz="2800" b="1" dirty="0">
              <a:solidFill>
                <a:srgbClr val="3C78D8"/>
              </a:solidFill>
              <a:latin typeface="Courier New"/>
              <a:ea typeface="Courier New"/>
            </a:endParaRPr>
          </a:p>
          <a:p>
            <a:pPr>
              <a:lnSpc>
                <a:spcPct val="115000"/>
              </a:lnSpc>
              <a:spcAft>
                <a:spcPts val="0"/>
              </a:spcAft>
            </a:pPr>
            <a:r>
              <a:rPr lang="en-GB" sz="2400" b="1" dirty="0" err="1">
                <a:solidFill>
                  <a:srgbClr val="3C78D8"/>
                </a:solidFill>
                <a:latin typeface="Courier New"/>
                <a:ea typeface="Courier New"/>
              </a:rPr>
              <a:t>def</a:t>
            </a:r>
            <a:r>
              <a:rPr lang="en-GB" sz="2400" b="1" dirty="0">
                <a:solidFill>
                  <a:srgbClr val="3C78D8"/>
                </a:solidFill>
                <a:latin typeface="Courier New"/>
                <a:ea typeface="Courier New"/>
              </a:rPr>
              <a:t> </a:t>
            </a:r>
            <a:r>
              <a:rPr lang="en-GB" sz="2400" b="1" dirty="0" err="1">
                <a:latin typeface="Courier New"/>
                <a:ea typeface="Courier New"/>
              </a:rPr>
              <a:t>calcrectarea</a:t>
            </a:r>
            <a:r>
              <a:rPr lang="en-GB" sz="2400" b="1" dirty="0">
                <a:latin typeface="Courier New"/>
                <a:ea typeface="Courier New"/>
              </a:rPr>
              <a:t> (length , width):</a:t>
            </a:r>
            <a:endParaRPr lang="en-SG" sz="2400" b="1" dirty="0">
              <a:latin typeface="Arial"/>
              <a:ea typeface="Arial"/>
            </a:endParaRPr>
          </a:p>
          <a:p>
            <a:pPr>
              <a:lnSpc>
                <a:spcPct val="115000"/>
              </a:lnSpc>
              <a:spcAft>
                <a:spcPts val="0"/>
              </a:spcAft>
            </a:pPr>
            <a:r>
              <a:rPr lang="en-GB" sz="2400" b="1" dirty="0">
                <a:latin typeface="Courier New"/>
                <a:ea typeface="Courier New"/>
              </a:rPr>
              <a:t>	</a:t>
            </a:r>
            <a:r>
              <a:rPr lang="en-GB" sz="2400" b="1" dirty="0">
                <a:solidFill>
                  <a:srgbClr val="B7B7B7"/>
                </a:solidFill>
                <a:latin typeface="Courier New"/>
                <a:ea typeface="Courier New"/>
              </a:rPr>
              <a:t>""" This function calculates the area of a rectangle</a:t>
            </a:r>
            <a:endParaRPr lang="en-SG" sz="2400" b="1" dirty="0">
              <a:latin typeface="Arial"/>
              <a:ea typeface="Arial"/>
            </a:endParaRPr>
          </a:p>
          <a:p>
            <a:pPr>
              <a:lnSpc>
                <a:spcPct val="115000"/>
              </a:lnSpc>
              <a:spcAft>
                <a:spcPts val="0"/>
              </a:spcAft>
            </a:pPr>
            <a:r>
              <a:rPr lang="en-GB" sz="2400" b="1" dirty="0">
                <a:latin typeface="Courier New"/>
                <a:ea typeface="Courier New"/>
              </a:rPr>
              <a:t>	</a:t>
            </a:r>
            <a:r>
              <a:rPr lang="en-GB" sz="2400" b="1" dirty="0">
                <a:solidFill>
                  <a:srgbClr val="B7B7B7"/>
                </a:solidFill>
                <a:latin typeface="Courier New"/>
                <a:ea typeface="Courier New"/>
              </a:rPr>
              <a:t>Format of call : </a:t>
            </a:r>
            <a:r>
              <a:rPr lang="en-GB" sz="2400" b="1" dirty="0" err="1">
                <a:solidFill>
                  <a:srgbClr val="B7B7B7"/>
                </a:solidFill>
                <a:latin typeface="Courier New"/>
                <a:ea typeface="Courier New"/>
              </a:rPr>
              <a:t>calcrectarea</a:t>
            </a:r>
            <a:r>
              <a:rPr lang="en-GB" sz="2400" b="1" dirty="0">
                <a:solidFill>
                  <a:srgbClr val="B7B7B7"/>
                </a:solidFill>
                <a:latin typeface="Courier New"/>
                <a:ea typeface="Courier New"/>
              </a:rPr>
              <a:t> ( length , width )</a:t>
            </a:r>
            <a:endParaRPr lang="en-SG" sz="2400" b="1" dirty="0">
              <a:latin typeface="Arial"/>
              <a:ea typeface="Arial"/>
            </a:endParaRPr>
          </a:p>
          <a:p>
            <a:pPr>
              <a:lnSpc>
                <a:spcPct val="115000"/>
              </a:lnSpc>
              <a:spcAft>
                <a:spcPts val="0"/>
              </a:spcAft>
            </a:pPr>
            <a:r>
              <a:rPr lang="en-GB" sz="2400" b="1" dirty="0">
                <a:latin typeface="Courier New"/>
                <a:ea typeface="Courier New"/>
              </a:rPr>
              <a:t>	</a:t>
            </a:r>
            <a:r>
              <a:rPr lang="en-GB" sz="2400" b="1" dirty="0">
                <a:solidFill>
                  <a:srgbClr val="B7B7B7"/>
                </a:solidFill>
                <a:latin typeface="Courier New"/>
                <a:ea typeface="Courier New"/>
              </a:rPr>
              <a:t>Returns the area """</a:t>
            </a:r>
            <a:endParaRPr lang="en-SG" sz="2400" b="1" dirty="0">
              <a:latin typeface="Arial"/>
              <a:ea typeface="Arial"/>
            </a:endParaRPr>
          </a:p>
          <a:p>
            <a:pPr>
              <a:lnSpc>
                <a:spcPct val="115000"/>
              </a:lnSpc>
              <a:spcAft>
                <a:spcPts val="0"/>
              </a:spcAft>
            </a:pPr>
            <a:r>
              <a:rPr lang="en-GB" sz="2400" b="1" dirty="0">
                <a:latin typeface="Courier New"/>
                <a:ea typeface="Courier New"/>
              </a:rPr>
              <a:t>	</a:t>
            </a:r>
            <a:r>
              <a:rPr lang="en-GB" sz="2400" b="1" dirty="0">
                <a:solidFill>
                  <a:srgbClr val="3C78D8"/>
                </a:solidFill>
                <a:latin typeface="Courier New"/>
                <a:ea typeface="Courier New"/>
              </a:rPr>
              <a:t>return </a:t>
            </a:r>
            <a:r>
              <a:rPr lang="en-GB" sz="2400" b="1" dirty="0">
                <a:latin typeface="Courier New"/>
                <a:ea typeface="Courier New"/>
              </a:rPr>
              <a:t>length * width</a:t>
            </a:r>
          </a:p>
          <a:p>
            <a:pPr>
              <a:lnSpc>
                <a:spcPct val="115000"/>
              </a:lnSpc>
              <a:spcAft>
                <a:spcPts val="0"/>
              </a:spcAft>
            </a:pPr>
            <a:endParaRPr lang="en-SG" sz="2400" b="1" dirty="0">
              <a:latin typeface="Arial"/>
              <a:ea typeface="Arial"/>
            </a:endParaRPr>
          </a:p>
          <a:p>
            <a:pPr>
              <a:lnSpc>
                <a:spcPct val="115000"/>
              </a:lnSpc>
              <a:spcAft>
                <a:spcPts val="0"/>
              </a:spcAft>
            </a:pPr>
            <a:r>
              <a:rPr lang="en-GB" sz="2400" b="1" dirty="0">
                <a:solidFill>
                  <a:srgbClr val="3C78D8"/>
                </a:solidFill>
                <a:latin typeface="Courier New"/>
                <a:ea typeface="Courier New"/>
              </a:rPr>
              <a:t>print</a:t>
            </a:r>
            <a:r>
              <a:rPr lang="en-GB" sz="2400" b="1" dirty="0">
                <a:latin typeface="Courier New"/>
                <a:ea typeface="Courier New"/>
              </a:rPr>
              <a:t>(</a:t>
            </a:r>
            <a:r>
              <a:rPr lang="en-GB" sz="2400" b="1" dirty="0" err="1">
                <a:latin typeface="Courier New"/>
                <a:ea typeface="Courier New"/>
              </a:rPr>
              <a:t>calcrectarea</a:t>
            </a:r>
            <a:r>
              <a:rPr lang="en-GB" sz="2400" b="1" dirty="0">
                <a:latin typeface="Courier New"/>
                <a:ea typeface="Courier New"/>
              </a:rPr>
              <a:t>(10,4))</a:t>
            </a:r>
            <a:endParaRPr lang="en-GB" sz="2400" b="1" dirty="0">
              <a:latin typeface="Arial" pitchFamily="34" charset="0"/>
              <a:cs typeface="Arial" pitchFamily="34" charset="0"/>
            </a:endParaRPr>
          </a:p>
        </p:txBody>
      </p:sp>
    </p:spTree>
    <p:extLst>
      <p:ext uri="{BB962C8B-B14F-4D97-AF65-F5344CB8AC3E}">
        <p14:creationId xmlns:p14="http://schemas.microsoft.com/office/powerpoint/2010/main" val="27105167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124754"/>
          </a:xfrm>
          <a:prstGeom prst="rect">
            <a:avLst/>
          </a:prstGeom>
        </p:spPr>
        <p:txBody>
          <a:bodyPr wrap="square">
            <a:spAutoFit/>
          </a:bodyPr>
          <a:lstStyle/>
          <a:p>
            <a:r>
              <a:rPr lang="en-SG" sz="2400" b="1" dirty="0"/>
              <a:t>2. If a certain amount of money (called the principal P) is invested in a bank account, earning an interest rate i compounded annually, the total amount of money </a:t>
            </a:r>
            <a:r>
              <a:rPr lang="en-SG" sz="2400" b="1" dirty="0" err="1"/>
              <a:t>Tn</a:t>
            </a:r>
            <a:r>
              <a:rPr lang="en-SG" sz="2400" b="1" dirty="0"/>
              <a:t> that will be in the account after n years is given by</a:t>
            </a:r>
            <a:r>
              <a:rPr lang="en-SG" sz="2400" dirty="0"/>
              <a:t>:</a:t>
            </a:r>
          </a:p>
          <a:p>
            <a:endParaRPr lang="en-SG" sz="1600" dirty="0"/>
          </a:p>
          <a:p>
            <a:r>
              <a:rPr lang="en-SG" sz="1600" dirty="0"/>
              <a:t> </a:t>
            </a:r>
          </a:p>
          <a:p>
            <a:r>
              <a:rPr lang="en-SG" sz="2400" dirty="0"/>
              <a:t>Write a function called </a:t>
            </a:r>
            <a:r>
              <a:rPr lang="en-SG" sz="2400" dirty="0" err="1"/>
              <a:t>totMoney</a:t>
            </a:r>
            <a:r>
              <a:rPr lang="en-SG" sz="2400" dirty="0"/>
              <a:t> that will receive input arguments for P, i, and n, and will return the total amount of money Tn. Also, give an example of calling the function, printing in a sentence the inputs and the output of the function.</a:t>
            </a:r>
          </a:p>
          <a:p>
            <a:endParaRPr lang="en-SG" sz="2400" dirty="0"/>
          </a:p>
          <a:p>
            <a:r>
              <a:rPr lang="en-SG" sz="2400" dirty="0"/>
              <a:t>For example, with parameters:</a:t>
            </a:r>
          </a:p>
          <a:p>
            <a:r>
              <a:rPr lang="en-SG" sz="2400" dirty="0" err="1">
                <a:latin typeface="Courier New" pitchFamily="49" charset="0"/>
                <a:cs typeface="Courier New" pitchFamily="49" charset="0"/>
              </a:rPr>
              <a:t>my_principal</a:t>
            </a:r>
            <a:r>
              <a:rPr lang="en-SG" sz="2400" dirty="0">
                <a:latin typeface="Courier New" pitchFamily="49" charset="0"/>
                <a:cs typeface="Courier New" pitchFamily="49" charset="0"/>
              </a:rPr>
              <a:t> = 10000</a:t>
            </a:r>
          </a:p>
          <a:p>
            <a:r>
              <a:rPr lang="en-SG" sz="2400" dirty="0" err="1">
                <a:latin typeface="Courier New" pitchFamily="49" charset="0"/>
                <a:cs typeface="Courier New" pitchFamily="49" charset="0"/>
              </a:rPr>
              <a:t>my_interest_rate</a:t>
            </a:r>
            <a:r>
              <a:rPr lang="en-SG" sz="2400" dirty="0">
                <a:latin typeface="Courier New" pitchFamily="49" charset="0"/>
                <a:cs typeface="Courier New" pitchFamily="49" charset="0"/>
              </a:rPr>
              <a:t> = 0.015</a:t>
            </a:r>
          </a:p>
          <a:p>
            <a:r>
              <a:rPr lang="en-SG" sz="2400" dirty="0" err="1">
                <a:latin typeface="Courier New" pitchFamily="49" charset="0"/>
                <a:cs typeface="Courier New" pitchFamily="49" charset="0"/>
              </a:rPr>
              <a:t>my_years</a:t>
            </a:r>
            <a:r>
              <a:rPr lang="en-SG" sz="2400" dirty="0">
                <a:latin typeface="Courier New" pitchFamily="49" charset="0"/>
                <a:cs typeface="Courier New" pitchFamily="49" charset="0"/>
              </a:rPr>
              <a:t> = 5</a:t>
            </a:r>
          </a:p>
          <a:p>
            <a:endParaRPr lang="en-SG" sz="2400" dirty="0"/>
          </a:p>
          <a:p>
            <a:r>
              <a:rPr lang="en-SG" sz="2400" dirty="0"/>
              <a:t>The program should print:</a:t>
            </a:r>
          </a:p>
          <a:p>
            <a:r>
              <a:rPr lang="en-SG" sz="2400" dirty="0">
                <a:latin typeface="Courier New" pitchFamily="49" charset="0"/>
                <a:cs typeface="Courier New" pitchFamily="49" charset="0"/>
              </a:rPr>
              <a:t>'With principal 10000$ invested with interest rate 0.015, you have 10772.84$ after 5 years.’</a:t>
            </a:r>
          </a:p>
        </p:txBody>
      </p:sp>
      <p:pic>
        <p:nvPicPr>
          <p:cNvPr id="9" name="image8.png"/>
          <p:cNvPicPr/>
          <p:nvPr/>
        </p:nvPicPr>
        <p:blipFill>
          <a:blip r:embed="rId3"/>
          <a:srcRect/>
          <a:stretch>
            <a:fillRect/>
          </a:stretch>
        </p:blipFill>
        <p:spPr>
          <a:xfrm>
            <a:off x="4343060" y="943142"/>
            <a:ext cx="2897712" cy="609211"/>
          </a:xfrm>
          <a:prstGeom prst="rect">
            <a:avLst/>
          </a:prstGeom>
          <a:ln/>
        </p:spPr>
      </p:pic>
    </p:spTree>
    <p:extLst>
      <p:ext uri="{BB962C8B-B14F-4D97-AF65-F5344CB8AC3E}">
        <p14:creationId xmlns:p14="http://schemas.microsoft.com/office/powerpoint/2010/main" val="28391649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2800767"/>
          </a:xfrm>
          <a:prstGeom prst="rect">
            <a:avLst/>
          </a:prstGeom>
        </p:spPr>
        <p:txBody>
          <a:bodyPr wrap="square">
            <a:spAutoFit/>
          </a:bodyPr>
          <a:lstStyle/>
          <a:p>
            <a:r>
              <a:rPr lang="en-SG" sz="2400" b="1" dirty="0"/>
              <a:t>2. If a certain amount of money (called the principal P) is invested in a bank account, earning an interest rate i compounded annually, the total amount of money </a:t>
            </a:r>
            <a:r>
              <a:rPr lang="en-SG" sz="2400" b="1" dirty="0" err="1"/>
              <a:t>Tn</a:t>
            </a:r>
            <a:r>
              <a:rPr lang="en-SG" sz="2400" b="1" dirty="0"/>
              <a:t> that will be in the account after n years is given by</a:t>
            </a:r>
            <a:r>
              <a:rPr lang="en-SG" sz="2400" dirty="0"/>
              <a:t>:</a:t>
            </a:r>
          </a:p>
          <a:p>
            <a:endParaRPr lang="en-SG" sz="1600" dirty="0"/>
          </a:p>
          <a:p>
            <a:r>
              <a:rPr lang="en-SG" sz="1600" dirty="0"/>
              <a:t> </a:t>
            </a:r>
          </a:p>
          <a:p>
            <a:r>
              <a:rPr lang="en-SG" sz="2400" dirty="0"/>
              <a:t>Write a function called </a:t>
            </a:r>
            <a:r>
              <a:rPr lang="en-SG" sz="2400" dirty="0" err="1"/>
              <a:t>totMoney</a:t>
            </a:r>
            <a:r>
              <a:rPr lang="en-SG" sz="2400" dirty="0"/>
              <a:t> that will receive input arguments for P, i, and n, and will return the total amount of money Tn. Also, give an example of calling the function, printing in a sentence the inputs and the output of the function.</a:t>
            </a:r>
          </a:p>
        </p:txBody>
      </p:sp>
      <p:pic>
        <p:nvPicPr>
          <p:cNvPr id="9" name="image8.png"/>
          <p:cNvPicPr/>
          <p:nvPr/>
        </p:nvPicPr>
        <p:blipFill>
          <a:blip r:embed="rId3"/>
          <a:srcRect/>
          <a:stretch>
            <a:fillRect/>
          </a:stretch>
        </p:blipFill>
        <p:spPr>
          <a:xfrm>
            <a:off x="4343060" y="943142"/>
            <a:ext cx="2897712" cy="609211"/>
          </a:xfrm>
          <a:prstGeom prst="rect">
            <a:avLst/>
          </a:prstGeom>
          <a:ln/>
        </p:spPr>
      </p:pic>
      <p:sp>
        <p:nvSpPr>
          <p:cNvPr id="3" name="Rectangle 2"/>
          <p:cNvSpPr/>
          <p:nvPr/>
        </p:nvSpPr>
        <p:spPr>
          <a:xfrm>
            <a:off x="-4" y="2688773"/>
            <a:ext cx="12192000" cy="4233467"/>
          </a:xfrm>
          <a:prstGeom prst="rect">
            <a:avLst/>
          </a:prstGeom>
        </p:spPr>
        <p:txBody>
          <a:bodyPr wrap="square">
            <a:spAutoFit/>
          </a:bodyPr>
          <a:lstStyle/>
          <a:p>
            <a:pPr>
              <a:lnSpc>
                <a:spcPct val="115000"/>
              </a:lnSpc>
              <a:spcAft>
                <a:spcPts val="0"/>
              </a:spcAft>
            </a:pPr>
            <a:r>
              <a:rPr lang="en-GB" b="1" dirty="0">
                <a:latin typeface="Arial"/>
                <a:ea typeface="Arial"/>
              </a:rPr>
              <a:t>Solution:</a:t>
            </a:r>
            <a:endParaRPr lang="en-SG" b="1" dirty="0">
              <a:latin typeface="Arial"/>
              <a:ea typeface="Arial"/>
            </a:endParaRPr>
          </a:p>
          <a:p>
            <a:pPr>
              <a:lnSpc>
                <a:spcPct val="115000"/>
              </a:lnSpc>
              <a:spcAft>
                <a:spcPts val="0"/>
              </a:spcAft>
            </a:pPr>
            <a:r>
              <a:rPr lang="en-GB" b="1" dirty="0" err="1">
                <a:solidFill>
                  <a:srgbClr val="3C78D8"/>
                </a:solidFill>
                <a:latin typeface="Courier New"/>
                <a:ea typeface="Courier New"/>
              </a:rPr>
              <a:t>def</a:t>
            </a:r>
            <a:r>
              <a:rPr lang="en-GB" b="1" dirty="0">
                <a:solidFill>
                  <a:srgbClr val="3C78D8"/>
                </a:solidFill>
                <a:latin typeface="Courier New"/>
                <a:ea typeface="Courier New"/>
              </a:rPr>
              <a:t> </a:t>
            </a:r>
            <a:r>
              <a:rPr lang="en-GB" b="1" dirty="0" err="1">
                <a:latin typeface="Courier New"/>
                <a:ea typeface="Courier New"/>
              </a:rPr>
              <a:t>totMoney</a:t>
            </a:r>
            <a:r>
              <a:rPr lang="en-GB" b="1" dirty="0">
                <a:latin typeface="Courier New"/>
                <a:ea typeface="Courier New"/>
              </a:rPr>
              <a:t>(</a:t>
            </a:r>
            <a:r>
              <a:rPr lang="en-GB" b="1" dirty="0" err="1">
                <a:latin typeface="Courier New"/>
                <a:ea typeface="Courier New"/>
              </a:rPr>
              <a:t>p,i,n</a:t>
            </a:r>
            <a:r>
              <a:rPr lang="en-GB" b="1" dirty="0">
                <a:latin typeface="Courier New"/>
                <a:ea typeface="Courier New"/>
              </a:rPr>
              <a:t>):</a:t>
            </a:r>
            <a:endParaRPr lang="en-SG" b="1" dirty="0">
              <a:latin typeface="Arial"/>
              <a:ea typeface="Arial"/>
            </a:endParaRPr>
          </a:p>
          <a:p>
            <a:pPr>
              <a:lnSpc>
                <a:spcPct val="115000"/>
              </a:lnSpc>
              <a:spcAft>
                <a:spcPts val="0"/>
              </a:spcAft>
            </a:pPr>
            <a:r>
              <a:rPr lang="en-GB" b="1" dirty="0">
                <a:latin typeface="Courier New"/>
                <a:ea typeface="Courier New"/>
              </a:rPr>
              <a:t>	</a:t>
            </a:r>
            <a:r>
              <a:rPr lang="en-GB" b="1" dirty="0">
                <a:solidFill>
                  <a:srgbClr val="B7B7B7"/>
                </a:solidFill>
                <a:latin typeface="Courier New"/>
                <a:ea typeface="Courier New"/>
              </a:rPr>
              <a:t>""" Calculates the amount of money in an account after n years</a:t>
            </a:r>
            <a:endParaRPr lang="en-SG" b="1" dirty="0">
              <a:latin typeface="Arial"/>
              <a:ea typeface="Arial"/>
            </a:endParaRPr>
          </a:p>
          <a:p>
            <a:pPr>
              <a:lnSpc>
                <a:spcPct val="115000"/>
              </a:lnSpc>
              <a:spcAft>
                <a:spcPts val="0"/>
              </a:spcAft>
            </a:pPr>
            <a:r>
              <a:rPr lang="en-GB" b="1" dirty="0">
                <a:latin typeface="Courier New"/>
                <a:ea typeface="Courier New"/>
              </a:rPr>
              <a:t>	</a:t>
            </a:r>
            <a:r>
              <a:rPr lang="en-GB" b="1" dirty="0">
                <a:solidFill>
                  <a:srgbClr val="B7B7B7"/>
                </a:solidFill>
                <a:latin typeface="Courier New"/>
                <a:ea typeface="Courier New"/>
              </a:rPr>
              <a:t>at interest rate i with a principal p invested</a:t>
            </a:r>
            <a:endParaRPr lang="en-SG" b="1" dirty="0">
              <a:latin typeface="Arial"/>
              <a:ea typeface="Arial"/>
            </a:endParaRPr>
          </a:p>
          <a:p>
            <a:pPr>
              <a:lnSpc>
                <a:spcPct val="115000"/>
              </a:lnSpc>
              <a:spcAft>
                <a:spcPts val="0"/>
              </a:spcAft>
            </a:pPr>
            <a:r>
              <a:rPr lang="en-GB" b="1" dirty="0">
                <a:latin typeface="Courier New"/>
                <a:ea typeface="Courier New"/>
              </a:rPr>
              <a:t>	</a:t>
            </a:r>
            <a:r>
              <a:rPr lang="en-GB" b="1" dirty="0">
                <a:solidFill>
                  <a:srgbClr val="B7B7B7"/>
                </a:solidFill>
                <a:latin typeface="Courier New"/>
                <a:ea typeface="Courier New"/>
              </a:rPr>
              <a:t>Format of call : account (</a:t>
            </a:r>
            <a:r>
              <a:rPr lang="en-GB" b="1" dirty="0" err="1">
                <a:solidFill>
                  <a:srgbClr val="B7B7B7"/>
                </a:solidFill>
                <a:latin typeface="Courier New"/>
                <a:ea typeface="Courier New"/>
              </a:rPr>
              <a:t>p,i,n</a:t>
            </a:r>
            <a:r>
              <a:rPr lang="en-GB" b="1" dirty="0">
                <a:solidFill>
                  <a:srgbClr val="B7B7B7"/>
                </a:solidFill>
                <a:latin typeface="Courier New"/>
                <a:ea typeface="Courier New"/>
              </a:rPr>
              <a:t>)</a:t>
            </a:r>
            <a:r>
              <a:rPr lang="en-GB" b="1" dirty="0">
                <a:latin typeface="Courier New"/>
                <a:ea typeface="Courier New"/>
              </a:rPr>
              <a:t>	</a:t>
            </a:r>
            <a:r>
              <a:rPr lang="en-GB" b="1" dirty="0">
                <a:solidFill>
                  <a:srgbClr val="B7B7B7"/>
                </a:solidFill>
                <a:latin typeface="Courier New"/>
                <a:ea typeface="Courier New"/>
              </a:rPr>
              <a:t>Returns total of money after n years """</a:t>
            </a:r>
            <a:endParaRPr lang="en-SG" b="1" dirty="0">
              <a:latin typeface="Arial"/>
              <a:ea typeface="Arial"/>
            </a:endParaRPr>
          </a:p>
          <a:p>
            <a:pPr>
              <a:lnSpc>
                <a:spcPct val="115000"/>
              </a:lnSpc>
              <a:spcAft>
                <a:spcPts val="0"/>
              </a:spcAft>
            </a:pPr>
            <a:r>
              <a:rPr lang="en-GB" b="1" dirty="0">
                <a:latin typeface="Courier New"/>
                <a:ea typeface="Courier New"/>
              </a:rPr>
              <a:t>	</a:t>
            </a:r>
            <a:r>
              <a:rPr lang="en-GB" b="1" dirty="0">
                <a:solidFill>
                  <a:srgbClr val="3C78D8"/>
                </a:solidFill>
                <a:latin typeface="Courier New"/>
                <a:ea typeface="Courier New"/>
              </a:rPr>
              <a:t>return </a:t>
            </a:r>
            <a:r>
              <a:rPr lang="en-GB" b="1" dirty="0">
                <a:latin typeface="Courier New"/>
                <a:ea typeface="Courier New"/>
              </a:rPr>
              <a:t>p * (1+i) ** n</a:t>
            </a:r>
            <a:endParaRPr lang="en-SG" b="1" dirty="0">
              <a:latin typeface="Arial"/>
              <a:ea typeface="Arial"/>
            </a:endParaRPr>
          </a:p>
          <a:p>
            <a:pPr>
              <a:lnSpc>
                <a:spcPct val="115000"/>
              </a:lnSpc>
              <a:spcAft>
                <a:spcPts val="0"/>
              </a:spcAft>
            </a:pPr>
            <a:r>
              <a:rPr lang="en-GB" dirty="0">
                <a:solidFill>
                  <a:srgbClr val="3C78D8"/>
                </a:solidFill>
                <a:latin typeface="Courier New"/>
                <a:ea typeface="Courier New"/>
              </a:rPr>
              <a:t> </a:t>
            </a:r>
            <a:endParaRPr lang="en-SG" b="1" dirty="0">
              <a:latin typeface="Arial"/>
              <a:ea typeface="Arial"/>
            </a:endParaRPr>
          </a:p>
          <a:p>
            <a:pPr>
              <a:lnSpc>
                <a:spcPct val="115000"/>
              </a:lnSpc>
              <a:spcAft>
                <a:spcPts val="0"/>
              </a:spcAft>
            </a:pPr>
            <a:r>
              <a:rPr lang="en-GB" dirty="0" err="1">
                <a:latin typeface="Courier New"/>
                <a:ea typeface="Courier New"/>
              </a:rPr>
              <a:t>my_principal</a:t>
            </a:r>
            <a:r>
              <a:rPr lang="en-GB" dirty="0">
                <a:latin typeface="Courier New"/>
                <a:ea typeface="Courier New"/>
              </a:rPr>
              <a:t> = 10000</a:t>
            </a:r>
            <a:endParaRPr lang="en-SG" b="1" dirty="0">
              <a:latin typeface="Arial"/>
              <a:ea typeface="Arial"/>
            </a:endParaRPr>
          </a:p>
          <a:p>
            <a:pPr>
              <a:lnSpc>
                <a:spcPct val="115000"/>
              </a:lnSpc>
              <a:spcAft>
                <a:spcPts val="0"/>
              </a:spcAft>
            </a:pPr>
            <a:r>
              <a:rPr lang="en-GB" dirty="0" err="1">
                <a:latin typeface="Courier New"/>
                <a:ea typeface="Courier New"/>
              </a:rPr>
              <a:t>my_interest_rate</a:t>
            </a:r>
            <a:r>
              <a:rPr lang="en-GB" dirty="0">
                <a:latin typeface="Courier New"/>
                <a:ea typeface="Courier New"/>
              </a:rPr>
              <a:t> = 0.015</a:t>
            </a:r>
            <a:endParaRPr lang="en-SG" b="1" dirty="0">
              <a:latin typeface="Arial"/>
              <a:ea typeface="Arial"/>
            </a:endParaRPr>
          </a:p>
          <a:p>
            <a:pPr>
              <a:lnSpc>
                <a:spcPct val="115000"/>
              </a:lnSpc>
              <a:spcAft>
                <a:spcPts val="0"/>
              </a:spcAft>
            </a:pPr>
            <a:r>
              <a:rPr lang="en-GB" dirty="0" err="1">
                <a:latin typeface="Courier New"/>
                <a:ea typeface="Courier New"/>
              </a:rPr>
              <a:t>my_years</a:t>
            </a:r>
            <a:r>
              <a:rPr lang="en-GB" dirty="0">
                <a:latin typeface="Courier New"/>
                <a:ea typeface="Courier New"/>
              </a:rPr>
              <a:t> = 5</a:t>
            </a:r>
            <a:endParaRPr lang="en-SG" b="1" dirty="0">
              <a:latin typeface="Arial"/>
              <a:ea typeface="Arial"/>
            </a:endParaRPr>
          </a:p>
          <a:p>
            <a:pPr>
              <a:lnSpc>
                <a:spcPct val="115000"/>
              </a:lnSpc>
              <a:spcAft>
                <a:spcPts val="0"/>
              </a:spcAft>
            </a:pPr>
            <a:r>
              <a:rPr lang="en-GB" dirty="0">
                <a:solidFill>
                  <a:srgbClr val="3C78D8"/>
                </a:solidFill>
                <a:latin typeface="Courier New"/>
                <a:ea typeface="Courier New"/>
              </a:rPr>
              <a:t>print</a:t>
            </a:r>
            <a:r>
              <a:rPr lang="en-GB" dirty="0">
                <a:latin typeface="Courier New"/>
                <a:ea typeface="Courier New"/>
              </a:rPr>
              <a:t>('</a:t>
            </a:r>
            <a:r>
              <a:rPr lang="en-GB" dirty="0">
                <a:solidFill>
                  <a:srgbClr val="6AA84F"/>
                </a:solidFill>
                <a:latin typeface="Courier New"/>
                <a:ea typeface="Courier New"/>
              </a:rPr>
              <a:t>With principal </a:t>
            </a:r>
            <a:r>
              <a:rPr lang="en-GB" dirty="0">
                <a:latin typeface="Courier New"/>
                <a:ea typeface="Courier New"/>
              </a:rPr>
              <a:t>',</a:t>
            </a:r>
            <a:r>
              <a:rPr lang="en-GB" dirty="0" err="1">
                <a:latin typeface="Courier New"/>
                <a:ea typeface="Courier New"/>
              </a:rPr>
              <a:t>my_principal</a:t>
            </a:r>
            <a:r>
              <a:rPr lang="en-GB" dirty="0">
                <a:latin typeface="Courier New"/>
                <a:ea typeface="Courier New"/>
              </a:rPr>
              <a:t> ,'</a:t>
            </a:r>
            <a:r>
              <a:rPr lang="en-GB" dirty="0">
                <a:solidFill>
                  <a:srgbClr val="6AA84F"/>
                </a:solidFill>
                <a:latin typeface="Courier New"/>
                <a:ea typeface="Courier New"/>
              </a:rPr>
              <a:t>$ invested with interest rate </a:t>
            </a:r>
            <a:r>
              <a:rPr lang="en-GB" dirty="0">
                <a:latin typeface="Courier New"/>
                <a:ea typeface="Courier New"/>
              </a:rPr>
              <a:t>', </a:t>
            </a:r>
            <a:r>
              <a:rPr lang="en-GB" dirty="0" err="1">
                <a:latin typeface="Courier New"/>
                <a:ea typeface="Courier New"/>
              </a:rPr>
              <a:t>my_interest_rate</a:t>
            </a:r>
            <a:r>
              <a:rPr lang="en-GB" dirty="0">
                <a:latin typeface="Courier New"/>
                <a:ea typeface="Courier New"/>
              </a:rPr>
              <a:t> ,'</a:t>
            </a:r>
            <a:r>
              <a:rPr lang="en-GB" dirty="0">
                <a:solidFill>
                  <a:srgbClr val="6AA84F"/>
                </a:solidFill>
                <a:latin typeface="Courier New"/>
                <a:ea typeface="Courier New"/>
              </a:rPr>
              <a:t>, you have </a:t>
            </a:r>
            <a:r>
              <a:rPr lang="en-GB" dirty="0">
                <a:latin typeface="Courier New"/>
                <a:ea typeface="Courier New"/>
              </a:rPr>
              <a:t>', </a:t>
            </a:r>
            <a:r>
              <a:rPr lang="en-GB" dirty="0" err="1">
                <a:latin typeface="Courier New"/>
                <a:ea typeface="Courier New"/>
              </a:rPr>
              <a:t>totMoney</a:t>
            </a:r>
            <a:r>
              <a:rPr lang="en-GB" dirty="0">
                <a:latin typeface="Courier New"/>
                <a:ea typeface="Courier New"/>
              </a:rPr>
              <a:t>(</a:t>
            </a:r>
            <a:r>
              <a:rPr lang="en-GB" dirty="0" err="1">
                <a:latin typeface="Courier New"/>
                <a:ea typeface="Courier New"/>
              </a:rPr>
              <a:t>my_principal</a:t>
            </a:r>
            <a:r>
              <a:rPr lang="en-GB" dirty="0">
                <a:latin typeface="Courier New"/>
                <a:ea typeface="Courier New"/>
              </a:rPr>
              <a:t>, </a:t>
            </a:r>
            <a:r>
              <a:rPr lang="en-GB" dirty="0" err="1">
                <a:latin typeface="Courier New"/>
                <a:ea typeface="Courier New"/>
              </a:rPr>
              <a:t>my_interest_rate,my_years</a:t>
            </a:r>
            <a:r>
              <a:rPr lang="en-GB" dirty="0">
                <a:latin typeface="Courier New"/>
                <a:ea typeface="Courier New"/>
              </a:rPr>
              <a:t>),'</a:t>
            </a:r>
            <a:r>
              <a:rPr lang="en-GB" dirty="0">
                <a:solidFill>
                  <a:srgbClr val="6AA84F"/>
                </a:solidFill>
                <a:latin typeface="Courier New"/>
                <a:ea typeface="Courier New"/>
              </a:rPr>
              <a:t>$ after </a:t>
            </a:r>
            <a:r>
              <a:rPr lang="en-GB" dirty="0">
                <a:latin typeface="Courier New"/>
                <a:ea typeface="Courier New"/>
              </a:rPr>
              <a:t>',</a:t>
            </a:r>
            <a:r>
              <a:rPr lang="en-GB" dirty="0" err="1">
                <a:latin typeface="Courier New"/>
                <a:ea typeface="Courier New"/>
              </a:rPr>
              <a:t>my_years</a:t>
            </a:r>
            <a:r>
              <a:rPr lang="en-GB" dirty="0">
                <a:latin typeface="Courier New"/>
                <a:ea typeface="Courier New"/>
              </a:rPr>
              <a:t> ,'</a:t>
            </a:r>
            <a:r>
              <a:rPr lang="en-GB" dirty="0">
                <a:solidFill>
                  <a:srgbClr val="6AA84F"/>
                </a:solidFill>
                <a:latin typeface="Courier New"/>
                <a:ea typeface="Courier New"/>
              </a:rPr>
              <a:t>years </a:t>
            </a:r>
            <a:r>
              <a:rPr lang="en-GB" dirty="0">
                <a:latin typeface="Courier New"/>
                <a:ea typeface="Courier New"/>
              </a:rPr>
              <a:t>')</a:t>
            </a:r>
            <a:endParaRPr lang="en-SG" b="1" dirty="0">
              <a:latin typeface="Arial"/>
              <a:ea typeface="Arial"/>
            </a:endParaRPr>
          </a:p>
        </p:txBody>
      </p:sp>
    </p:spTree>
    <p:extLst>
      <p:ext uri="{BB962C8B-B14F-4D97-AF65-F5344CB8AC3E}">
        <p14:creationId xmlns:p14="http://schemas.microsoft.com/office/powerpoint/2010/main" val="26723451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5314"/>
            <a:ext cx="12192000" cy="4552015"/>
          </a:xfrm>
          <a:prstGeom prst="rect">
            <a:avLst/>
          </a:prstGeom>
        </p:spPr>
        <p:txBody>
          <a:bodyPr wrap="square">
            <a:spAutoFit/>
          </a:bodyPr>
          <a:lstStyle/>
          <a:p>
            <a:pPr>
              <a:lnSpc>
                <a:spcPct val="115000"/>
              </a:lnSpc>
              <a:spcAft>
                <a:spcPts val="0"/>
              </a:spcAft>
            </a:pPr>
            <a:r>
              <a:rPr lang="en-GB" b="1" dirty="0">
                <a:latin typeface="Arial"/>
                <a:ea typeface="Arial"/>
              </a:rPr>
              <a:t>3. Write a script that will compute the number of seconds contained in duration entered by the user. </a:t>
            </a:r>
            <a:r>
              <a:rPr lang="en-GB" dirty="0">
                <a:latin typeface="Arial"/>
                <a:ea typeface="Arial"/>
              </a:rPr>
              <a:t>The script will do the following:</a:t>
            </a:r>
            <a:endParaRPr lang="en-SG" b="1" dirty="0">
              <a:latin typeface="Arial"/>
              <a:ea typeface="Arial"/>
            </a:endParaRPr>
          </a:p>
          <a:p>
            <a:pPr marL="342900" lvl="0" indent="-342900">
              <a:lnSpc>
                <a:spcPct val="115000"/>
              </a:lnSpc>
              <a:spcAft>
                <a:spcPts val="0"/>
              </a:spcAft>
              <a:buFont typeface="Arial"/>
              <a:buChar char="●"/>
            </a:pPr>
            <a:r>
              <a:rPr lang="en-GB" dirty="0">
                <a:latin typeface="Arial"/>
                <a:ea typeface="Arial"/>
              </a:rPr>
              <a:t>prompt the user to input a number of years, days and hours (you can assume that only integers will be entered by the user)</a:t>
            </a:r>
            <a:endParaRPr lang="en-SG" b="1" dirty="0">
              <a:latin typeface="Arial"/>
              <a:ea typeface="Arial"/>
            </a:endParaRPr>
          </a:p>
          <a:p>
            <a:pPr marL="342900" lvl="0" indent="-342900">
              <a:lnSpc>
                <a:spcPct val="115000"/>
              </a:lnSpc>
              <a:spcAft>
                <a:spcPts val="0"/>
              </a:spcAft>
              <a:buFont typeface="Arial"/>
              <a:buChar char="●"/>
            </a:pPr>
            <a:r>
              <a:rPr lang="en-GB" dirty="0">
                <a:latin typeface="Arial"/>
                <a:ea typeface="Arial"/>
              </a:rPr>
              <a:t>call a function convert to compute the number of seconds contained in that duration. The function takes three inputs (the number of years, days and hours) and returns the number of seconds. You can assume for simplicity that all years have 365 days.</a:t>
            </a:r>
            <a:endParaRPr lang="en-SG" b="1" dirty="0">
              <a:latin typeface="Arial"/>
              <a:ea typeface="Arial"/>
            </a:endParaRPr>
          </a:p>
          <a:p>
            <a:pPr marL="342900" lvl="0" indent="-342900">
              <a:lnSpc>
                <a:spcPct val="115000"/>
              </a:lnSpc>
              <a:spcAft>
                <a:spcPts val="0"/>
              </a:spcAft>
              <a:buFont typeface="Arial"/>
              <a:buChar char="●"/>
            </a:pPr>
            <a:r>
              <a:rPr lang="en-GB" dirty="0">
                <a:latin typeface="Arial"/>
                <a:ea typeface="Arial"/>
              </a:rPr>
              <a:t>output the number of seconds in the format as shown below</a:t>
            </a:r>
            <a:endParaRPr lang="en-SG" b="1" dirty="0">
              <a:latin typeface="Arial"/>
              <a:ea typeface="Arial"/>
            </a:endParaRPr>
          </a:p>
          <a:p>
            <a:pPr>
              <a:lnSpc>
                <a:spcPct val="115000"/>
              </a:lnSpc>
              <a:spcAft>
                <a:spcPts val="0"/>
              </a:spcAft>
            </a:pPr>
            <a:r>
              <a:rPr lang="en-GB" b="1" dirty="0">
                <a:latin typeface="Arial"/>
                <a:ea typeface="Arial"/>
              </a:rPr>
              <a:t> </a:t>
            </a:r>
            <a:endParaRPr lang="en-SG" b="1" dirty="0">
              <a:latin typeface="Arial"/>
              <a:ea typeface="Arial"/>
            </a:endParaRPr>
          </a:p>
          <a:p>
            <a:pPr>
              <a:lnSpc>
                <a:spcPct val="115000"/>
              </a:lnSpc>
              <a:spcAft>
                <a:spcPts val="0"/>
              </a:spcAft>
            </a:pPr>
            <a:r>
              <a:rPr lang="en-GB" b="1" dirty="0">
                <a:latin typeface="Arial"/>
                <a:ea typeface="Arial"/>
              </a:rPr>
              <a:t>Example:</a:t>
            </a:r>
            <a:endParaRPr lang="en-SG" b="1" dirty="0">
              <a:latin typeface="Arial"/>
              <a:ea typeface="Arial"/>
            </a:endParaRPr>
          </a:p>
          <a:p>
            <a:pPr>
              <a:lnSpc>
                <a:spcPct val="115000"/>
              </a:lnSpc>
              <a:spcAft>
                <a:spcPts val="0"/>
              </a:spcAft>
            </a:pPr>
            <a:r>
              <a:rPr lang="en-GB" dirty="0">
                <a:latin typeface="Courier New"/>
                <a:ea typeface="Courier New"/>
              </a:rPr>
              <a:t>Enter the number of years: 24</a:t>
            </a:r>
            <a:endParaRPr lang="en-SG" b="1" dirty="0">
              <a:latin typeface="Arial"/>
              <a:ea typeface="Arial"/>
            </a:endParaRPr>
          </a:p>
          <a:p>
            <a:pPr>
              <a:lnSpc>
                <a:spcPct val="115000"/>
              </a:lnSpc>
              <a:spcAft>
                <a:spcPts val="0"/>
              </a:spcAft>
            </a:pPr>
            <a:r>
              <a:rPr lang="en-GB" dirty="0">
                <a:latin typeface="Courier New"/>
                <a:ea typeface="Courier New"/>
              </a:rPr>
              <a:t>Enter the number of days: 145</a:t>
            </a:r>
            <a:endParaRPr lang="en-SG" b="1" dirty="0">
              <a:latin typeface="Arial"/>
              <a:ea typeface="Arial"/>
            </a:endParaRPr>
          </a:p>
          <a:p>
            <a:pPr>
              <a:lnSpc>
                <a:spcPct val="115000"/>
              </a:lnSpc>
              <a:spcAft>
                <a:spcPts val="0"/>
              </a:spcAft>
            </a:pPr>
            <a:r>
              <a:rPr lang="en-GB" dirty="0">
                <a:latin typeface="Courier New"/>
                <a:ea typeface="Courier New"/>
              </a:rPr>
              <a:t>Enter the number of hours: 6</a:t>
            </a:r>
            <a:endParaRPr lang="en-SG" b="1" dirty="0">
              <a:latin typeface="Arial"/>
              <a:ea typeface="Arial"/>
            </a:endParaRPr>
          </a:p>
          <a:p>
            <a:pPr>
              <a:lnSpc>
                <a:spcPct val="115000"/>
              </a:lnSpc>
              <a:spcAft>
                <a:spcPts val="0"/>
              </a:spcAft>
            </a:pPr>
            <a:r>
              <a:rPr lang="en-GB" dirty="0">
                <a:latin typeface="Courier New"/>
                <a:ea typeface="Courier New"/>
              </a:rPr>
              <a:t>There are 769413600 seconds in 24 years, 145 days and 6 hours</a:t>
            </a:r>
            <a:endParaRPr lang="en-SG" b="1" dirty="0">
              <a:effectLst/>
              <a:latin typeface="Arial"/>
              <a:ea typeface="Arial"/>
            </a:endParaRPr>
          </a:p>
        </p:txBody>
      </p:sp>
    </p:spTree>
    <p:extLst>
      <p:ext uri="{BB962C8B-B14F-4D97-AF65-F5344CB8AC3E}">
        <p14:creationId xmlns:p14="http://schemas.microsoft.com/office/powerpoint/2010/main" val="34400193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2761"/>
            <a:ext cx="12192000" cy="5826210"/>
          </a:xfrm>
          <a:prstGeom prst="rect">
            <a:avLst/>
          </a:prstGeom>
        </p:spPr>
        <p:txBody>
          <a:bodyPr wrap="square">
            <a:spAutoFit/>
          </a:bodyPr>
          <a:lstStyle/>
          <a:p>
            <a:pPr>
              <a:lnSpc>
                <a:spcPct val="115000"/>
              </a:lnSpc>
              <a:spcAft>
                <a:spcPts val="0"/>
              </a:spcAft>
            </a:pPr>
            <a:r>
              <a:rPr lang="en-GB" b="1" dirty="0">
                <a:latin typeface="Arial"/>
                <a:ea typeface="Arial"/>
              </a:rPr>
              <a:t>3. Solution:</a:t>
            </a:r>
            <a:endParaRPr lang="en-SG" b="1" dirty="0">
              <a:latin typeface="Arial"/>
              <a:ea typeface="Arial"/>
            </a:endParaRPr>
          </a:p>
          <a:p>
            <a:pPr>
              <a:lnSpc>
                <a:spcPct val="115000"/>
              </a:lnSpc>
              <a:spcAft>
                <a:spcPts val="0"/>
              </a:spcAft>
            </a:pPr>
            <a:r>
              <a:rPr lang="en-GB" b="1" dirty="0" err="1">
                <a:solidFill>
                  <a:srgbClr val="3C78D8"/>
                </a:solidFill>
                <a:latin typeface="Courier New"/>
                <a:ea typeface="Courier New"/>
              </a:rPr>
              <a:t>def</a:t>
            </a:r>
            <a:r>
              <a:rPr lang="en-GB" b="1" dirty="0">
                <a:solidFill>
                  <a:srgbClr val="3C78D8"/>
                </a:solidFill>
                <a:latin typeface="Courier New"/>
                <a:ea typeface="Courier New"/>
              </a:rPr>
              <a:t> </a:t>
            </a:r>
            <a:r>
              <a:rPr lang="en-GB" b="1" dirty="0">
                <a:latin typeface="Courier New"/>
                <a:ea typeface="Courier New"/>
              </a:rPr>
              <a:t>convert(</a:t>
            </a:r>
            <a:r>
              <a:rPr lang="en-GB" b="1" dirty="0" err="1">
                <a:latin typeface="Courier New"/>
                <a:ea typeface="Courier New"/>
              </a:rPr>
              <a:t>yrs</a:t>
            </a:r>
            <a:r>
              <a:rPr lang="en-GB" b="1" dirty="0">
                <a:latin typeface="Courier New"/>
                <a:ea typeface="Courier New"/>
              </a:rPr>
              <a:t> , days , </a:t>
            </a:r>
            <a:r>
              <a:rPr lang="en-GB" b="1" dirty="0" err="1">
                <a:latin typeface="Courier New"/>
                <a:ea typeface="Courier New"/>
              </a:rPr>
              <a:t>hrs</a:t>
            </a:r>
            <a:r>
              <a:rPr lang="en-GB" b="1" dirty="0">
                <a:latin typeface="Courier New"/>
                <a:ea typeface="Courier New"/>
              </a:rPr>
              <a:t>):</a:t>
            </a:r>
            <a:endParaRPr lang="en-SG" b="1" dirty="0">
              <a:latin typeface="Arial"/>
              <a:ea typeface="Arial"/>
            </a:endParaRPr>
          </a:p>
          <a:p>
            <a:pPr>
              <a:lnSpc>
                <a:spcPct val="115000"/>
              </a:lnSpc>
              <a:spcAft>
                <a:spcPts val="0"/>
              </a:spcAft>
            </a:pPr>
            <a:r>
              <a:rPr lang="en-GB" b="1" dirty="0">
                <a:latin typeface="Courier New"/>
                <a:ea typeface="Courier New"/>
              </a:rPr>
              <a:t>	</a:t>
            </a:r>
            <a:r>
              <a:rPr lang="en-GB" b="1" dirty="0">
                <a:solidFill>
                  <a:srgbClr val="B7B7B7"/>
                </a:solidFill>
                <a:latin typeface="Courier New"/>
                <a:ea typeface="Courier New"/>
              </a:rPr>
              <a:t>""" Computes the number of seconds</a:t>
            </a:r>
            <a:endParaRPr lang="en-SG" b="1" dirty="0">
              <a:latin typeface="Arial"/>
              <a:ea typeface="Arial"/>
            </a:endParaRPr>
          </a:p>
          <a:p>
            <a:pPr>
              <a:lnSpc>
                <a:spcPct val="115000"/>
              </a:lnSpc>
              <a:spcAft>
                <a:spcPts val="0"/>
              </a:spcAft>
            </a:pPr>
            <a:r>
              <a:rPr lang="en-GB" b="1" dirty="0">
                <a:latin typeface="Courier New"/>
                <a:ea typeface="Courier New"/>
              </a:rPr>
              <a:t>	</a:t>
            </a:r>
            <a:r>
              <a:rPr lang="en-GB" b="1" dirty="0">
                <a:solidFill>
                  <a:srgbClr val="B7B7B7"/>
                </a:solidFill>
                <a:latin typeface="Courier New"/>
                <a:ea typeface="Courier New"/>
              </a:rPr>
              <a:t>in </a:t>
            </a:r>
            <a:r>
              <a:rPr lang="en-GB" b="1" dirty="0" err="1">
                <a:solidFill>
                  <a:srgbClr val="B7B7B7"/>
                </a:solidFill>
                <a:latin typeface="Courier New"/>
                <a:ea typeface="Courier New"/>
              </a:rPr>
              <a:t>yrs</a:t>
            </a:r>
            <a:r>
              <a:rPr lang="en-GB" b="1" dirty="0">
                <a:solidFill>
                  <a:srgbClr val="B7B7B7"/>
                </a:solidFill>
                <a:latin typeface="Courier New"/>
                <a:ea typeface="Courier New"/>
              </a:rPr>
              <a:t> years , days </a:t>
            </a:r>
            <a:r>
              <a:rPr lang="en-GB" b="1" dirty="0" err="1">
                <a:solidFill>
                  <a:srgbClr val="B7B7B7"/>
                </a:solidFill>
                <a:latin typeface="Courier New"/>
                <a:ea typeface="Courier New"/>
              </a:rPr>
              <a:t>days</a:t>
            </a:r>
            <a:r>
              <a:rPr lang="en-GB" b="1" dirty="0">
                <a:solidFill>
                  <a:srgbClr val="B7B7B7"/>
                </a:solidFill>
                <a:latin typeface="Courier New"/>
                <a:ea typeface="Courier New"/>
              </a:rPr>
              <a:t> , and </a:t>
            </a:r>
            <a:r>
              <a:rPr lang="en-GB" b="1" dirty="0" err="1">
                <a:solidFill>
                  <a:srgbClr val="B7B7B7"/>
                </a:solidFill>
                <a:latin typeface="Courier New"/>
                <a:ea typeface="Courier New"/>
              </a:rPr>
              <a:t>hrs</a:t>
            </a:r>
            <a:r>
              <a:rPr lang="en-GB" b="1" dirty="0">
                <a:solidFill>
                  <a:srgbClr val="B7B7B7"/>
                </a:solidFill>
                <a:latin typeface="Courier New"/>
                <a:ea typeface="Courier New"/>
              </a:rPr>
              <a:t> hours """</a:t>
            </a:r>
            <a:endParaRPr lang="en-SG" b="1" dirty="0">
              <a:latin typeface="Arial"/>
              <a:ea typeface="Arial"/>
            </a:endParaRPr>
          </a:p>
          <a:p>
            <a:pPr>
              <a:lnSpc>
                <a:spcPct val="115000"/>
              </a:lnSpc>
              <a:spcAft>
                <a:spcPts val="0"/>
              </a:spcAft>
            </a:pPr>
            <a:r>
              <a:rPr lang="en-GB" b="1" dirty="0">
                <a:latin typeface="Courier New"/>
                <a:ea typeface="Courier New"/>
              </a:rPr>
              <a:t>	</a:t>
            </a:r>
            <a:r>
              <a:rPr lang="en-GB" b="1" dirty="0">
                <a:solidFill>
                  <a:srgbClr val="3C78D8"/>
                </a:solidFill>
                <a:latin typeface="Courier New"/>
                <a:ea typeface="Courier New"/>
              </a:rPr>
              <a:t>return </a:t>
            </a:r>
            <a:r>
              <a:rPr lang="en-GB" b="1" dirty="0">
                <a:latin typeface="Courier New"/>
                <a:ea typeface="Courier New"/>
              </a:rPr>
              <a:t>60*60*(</a:t>
            </a:r>
            <a:r>
              <a:rPr lang="en-GB" b="1" dirty="0" err="1">
                <a:latin typeface="Courier New"/>
                <a:ea typeface="Courier New"/>
              </a:rPr>
              <a:t>hrs</a:t>
            </a:r>
            <a:r>
              <a:rPr lang="en-GB" b="1" dirty="0">
                <a:latin typeface="Courier New"/>
                <a:ea typeface="Courier New"/>
              </a:rPr>
              <a:t> + 24*(days + 365*</a:t>
            </a:r>
            <a:r>
              <a:rPr lang="en-GB" b="1" dirty="0" err="1">
                <a:latin typeface="Courier New"/>
                <a:ea typeface="Courier New"/>
              </a:rPr>
              <a:t>yrs</a:t>
            </a:r>
            <a:r>
              <a:rPr lang="en-GB" b="1" dirty="0">
                <a:latin typeface="Courier New"/>
                <a:ea typeface="Courier New"/>
              </a:rPr>
              <a:t>))</a:t>
            </a:r>
            <a:endParaRPr lang="en-SG" b="1" dirty="0">
              <a:latin typeface="Arial"/>
              <a:ea typeface="Arial"/>
            </a:endParaRPr>
          </a:p>
          <a:p>
            <a:pPr>
              <a:lnSpc>
                <a:spcPct val="115000"/>
              </a:lnSpc>
              <a:spcAft>
                <a:spcPts val="0"/>
              </a:spcAft>
            </a:pPr>
            <a:r>
              <a:rPr lang="en-GB" b="1" dirty="0">
                <a:latin typeface="Courier New"/>
                <a:ea typeface="Courier New"/>
              </a:rPr>
              <a:t> </a:t>
            </a:r>
            <a:endParaRPr lang="en-SG" b="1" dirty="0">
              <a:latin typeface="Arial"/>
              <a:ea typeface="Arial"/>
            </a:endParaRPr>
          </a:p>
          <a:p>
            <a:pPr>
              <a:lnSpc>
                <a:spcPct val="115000"/>
              </a:lnSpc>
              <a:spcAft>
                <a:spcPts val="0"/>
              </a:spcAft>
            </a:pPr>
            <a:r>
              <a:rPr lang="en-GB" b="1" dirty="0">
                <a:solidFill>
                  <a:srgbClr val="B7B7B7"/>
                </a:solidFill>
                <a:latin typeface="Courier New"/>
                <a:ea typeface="Courier New"/>
              </a:rPr>
              <a:t># Computes the number of seconds in a certain duration</a:t>
            </a:r>
            <a:endParaRPr lang="en-SG" b="1" dirty="0">
              <a:latin typeface="Arial"/>
              <a:ea typeface="Arial"/>
            </a:endParaRPr>
          </a:p>
          <a:p>
            <a:pPr>
              <a:lnSpc>
                <a:spcPct val="115000"/>
              </a:lnSpc>
              <a:spcAft>
                <a:spcPts val="0"/>
              </a:spcAft>
            </a:pPr>
            <a:r>
              <a:rPr lang="en-GB" b="1" dirty="0">
                <a:solidFill>
                  <a:srgbClr val="B7B7B7"/>
                </a:solidFill>
                <a:latin typeface="Courier New"/>
                <a:ea typeface="Courier New"/>
              </a:rPr>
              <a:t># Ask the user to enter the number of years, days and hours</a:t>
            </a:r>
            <a:endParaRPr lang="en-SG" b="1" dirty="0">
              <a:latin typeface="Arial"/>
              <a:ea typeface="Arial"/>
            </a:endParaRPr>
          </a:p>
          <a:p>
            <a:pPr>
              <a:lnSpc>
                <a:spcPct val="115000"/>
              </a:lnSpc>
              <a:spcAft>
                <a:spcPts val="0"/>
              </a:spcAft>
            </a:pPr>
            <a:r>
              <a:rPr lang="en-GB" b="1" dirty="0">
                <a:latin typeface="Courier New"/>
                <a:ea typeface="Courier New"/>
              </a:rPr>
              <a:t>years = </a:t>
            </a:r>
            <a:r>
              <a:rPr lang="en-GB" b="1" dirty="0" err="1">
                <a:solidFill>
                  <a:srgbClr val="3C78D8"/>
                </a:solidFill>
                <a:latin typeface="Courier New"/>
                <a:ea typeface="Courier New"/>
              </a:rPr>
              <a:t>int</a:t>
            </a:r>
            <a:r>
              <a:rPr lang="en-GB" b="1" dirty="0">
                <a:latin typeface="Courier New"/>
                <a:ea typeface="Courier New"/>
              </a:rPr>
              <a:t>(</a:t>
            </a:r>
            <a:r>
              <a:rPr lang="en-GB" b="1" dirty="0">
                <a:solidFill>
                  <a:srgbClr val="3C78D8"/>
                </a:solidFill>
                <a:latin typeface="Courier New"/>
                <a:ea typeface="Courier New"/>
              </a:rPr>
              <a:t>input</a:t>
            </a:r>
            <a:r>
              <a:rPr lang="en-GB" b="1" dirty="0">
                <a:latin typeface="Courier New"/>
                <a:ea typeface="Courier New"/>
              </a:rPr>
              <a:t>('</a:t>
            </a:r>
            <a:r>
              <a:rPr lang="en-GB" b="1" dirty="0">
                <a:solidFill>
                  <a:srgbClr val="6AA84F"/>
                </a:solidFill>
                <a:latin typeface="Courier New"/>
                <a:ea typeface="Courier New"/>
              </a:rPr>
              <a:t>Enter the </a:t>
            </a:r>
            <a:r>
              <a:rPr lang="en-GB" b="1" dirty="0" err="1">
                <a:solidFill>
                  <a:srgbClr val="6AA84F"/>
                </a:solidFill>
                <a:latin typeface="Courier New"/>
                <a:ea typeface="Courier New"/>
              </a:rPr>
              <a:t>the</a:t>
            </a:r>
            <a:r>
              <a:rPr lang="en-GB" b="1" dirty="0">
                <a:solidFill>
                  <a:srgbClr val="6AA84F"/>
                </a:solidFill>
                <a:latin typeface="Courier New"/>
                <a:ea typeface="Courier New"/>
              </a:rPr>
              <a:t> number of years: </a:t>
            </a:r>
            <a:r>
              <a:rPr lang="en-GB" b="1" dirty="0">
                <a:latin typeface="Courier New"/>
                <a:ea typeface="Courier New"/>
              </a:rPr>
              <a:t>'))</a:t>
            </a:r>
            <a:endParaRPr lang="en-SG" b="1" dirty="0">
              <a:latin typeface="Arial"/>
              <a:ea typeface="Arial"/>
            </a:endParaRPr>
          </a:p>
          <a:p>
            <a:pPr>
              <a:lnSpc>
                <a:spcPct val="115000"/>
              </a:lnSpc>
              <a:spcAft>
                <a:spcPts val="0"/>
              </a:spcAft>
            </a:pPr>
            <a:r>
              <a:rPr lang="en-GB" b="1" dirty="0">
                <a:latin typeface="Courier New"/>
                <a:ea typeface="Courier New"/>
              </a:rPr>
              <a:t>days = </a:t>
            </a:r>
            <a:r>
              <a:rPr lang="en-GB" b="1" dirty="0" err="1">
                <a:solidFill>
                  <a:srgbClr val="3C78D8"/>
                </a:solidFill>
                <a:latin typeface="Courier New"/>
                <a:ea typeface="Courier New"/>
              </a:rPr>
              <a:t>int</a:t>
            </a:r>
            <a:r>
              <a:rPr lang="en-GB" b="1" dirty="0">
                <a:latin typeface="Courier New"/>
                <a:ea typeface="Courier New"/>
              </a:rPr>
              <a:t>(</a:t>
            </a:r>
            <a:r>
              <a:rPr lang="en-GB" b="1" dirty="0">
                <a:solidFill>
                  <a:srgbClr val="3C78D8"/>
                </a:solidFill>
                <a:latin typeface="Courier New"/>
                <a:ea typeface="Courier New"/>
              </a:rPr>
              <a:t>input</a:t>
            </a:r>
            <a:r>
              <a:rPr lang="en-GB" b="1" dirty="0">
                <a:latin typeface="Courier New"/>
                <a:ea typeface="Courier New"/>
              </a:rPr>
              <a:t>('</a:t>
            </a:r>
            <a:r>
              <a:rPr lang="en-GB" b="1" dirty="0">
                <a:solidFill>
                  <a:srgbClr val="6AA84F"/>
                </a:solidFill>
                <a:latin typeface="Courier New"/>
                <a:ea typeface="Courier New"/>
              </a:rPr>
              <a:t>Enter the </a:t>
            </a:r>
            <a:r>
              <a:rPr lang="en-GB" b="1" dirty="0" err="1">
                <a:solidFill>
                  <a:srgbClr val="6AA84F"/>
                </a:solidFill>
                <a:latin typeface="Courier New"/>
                <a:ea typeface="Courier New"/>
              </a:rPr>
              <a:t>the</a:t>
            </a:r>
            <a:r>
              <a:rPr lang="en-GB" b="1" dirty="0">
                <a:solidFill>
                  <a:srgbClr val="6AA84F"/>
                </a:solidFill>
                <a:latin typeface="Courier New"/>
                <a:ea typeface="Courier New"/>
              </a:rPr>
              <a:t> number of days: </a:t>
            </a:r>
            <a:r>
              <a:rPr lang="en-GB" b="1" dirty="0">
                <a:latin typeface="Courier New"/>
                <a:ea typeface="Courier New"/>
              </a:rPr>
              <a:t>'))</a:t>
            </a:r>
            <a:endParaRPr lang="en-SG" b="1" dirty="0">
              <a:latin typeface="Arial"/>
              <a:ea typeface="Arial"/>
            </a:endParaRPr>
          </a:p>
          <a:p>
            <a:pPr>
              <a:lnSpc>
                <a:spcPct val="115000"/>
              </a:lnSpc>
              <a:spcAft>
                <a:spcPts val="0"/>
              </a:spcAft>
            </a:pPr>
            <a:r>
              <a:rPr lang="en-GB" b="1" dirty="0">
                <a:latin typeface="Courier New"/>
                <a:ea typeface="Courier New"/>
              </a:rPr>
              <a:t>hours = </a:t>
            </a:r>
            <a:r>
              <a:rPr lang="en-GB" b="1" dirty="0" err="1">
                <a:solidFill>
                  <a:srgbClr val="3C78D8"/>
                </a:solidFill>
                <a:latin typeface="Courier New"/>
                <a:ea typeface="Courier New"/>
              </a:rPr>
              <a:t>int</a:t>
            </a:r>
            <a:r>
              <a:rPr lang="en-GB" b="1" dirty="0">
                <a:latin typeface="Courier New"/>
                <a:ea typeface="Courier New"/>
              </a:rPr>
              <a:t>(</a:t>
            </a:r>
            <a:r>
              <a:rPr lang="en-GB" b="1" dirty="0">
                <a:solidFill>
                  <a:srgbClr val="3C78D8"/>
                </a:solidFill>
                <a:latin typeface="Courier New"/>
                <a:ea typeface="Courier New"/>
              </a:rPr>
              <a:t>input</a:t>
            </a:r>
            <a:r>
              <a:rPr lang="en-GB" b="1" dirty="0">
                <a:latin typeface="Courier New"/>
                <a:ea typeface="Courier New"/>
              </a:rPr>
              <a:t>('</a:t>
            </a:r>
            <a:r>
              <a:rPr lang="en-GB" b="1" dirty="0">
                <a:solidFill>
                  <a:srgbClr val="6AA84F"/>
                </a:solidFill>
                <a:latin typeface="Courier New"/>
                <a:ea typeface="Courier New"/>
              </a:rPr>
              <a:t>Enter the </a:t>
            </a:r>
            <a:r>
              <a:rPr lang="en-GB" b="1" dirty="0" err="1">
                <a:solidFill>
                  <a:srgbClr val="6AA84F"/>
                </a:solidFill>
                <a:latin typeface="Courier New"/>
                <a:ea typeface="Courier New"/>
              </a:rPr>
              <a:t>the</a:t>
            </a:r>
            <a:r>
              <a:rPr lang="en-GB" b="1" dirty="0">
                <a:solidFill>
                  <a:srgbClr val="6AA84F"/>
                </a:solidFill>
                <a:latin typeface="Courier New"/>
                <a:ea typeface="Courier New"/>
              </a:rPr>
              <a:t> number of hours: </a:t>
            </a:r>
            <a:r>
              <a:rPr lang="en-GB" b="1" dirty="0">
                <a:latin typeface="Courier New"/>
                <a:ea typeface="Courier New"/>
              </a:rPr>
              <a:t>'))</a:t>
            </a:r>
            <a:endParaRPr lang="en-SG" b="1" dirty="0">
              <a:latin typeface="Arial"/>
              <a:ea typeface="Arial"/>
            </a:endParaRPr>
          </a:p>
          <a:p>
            <a:pPr>
              <a:lnSpc>
                <a:spcPct val="115000"/>
              </a:lnSpc>
              <a:spcAft>
                <a:spcPts val="0"/>
              </a:spcAft>
            </a:pPr>
            <a:r>
              <a:rPr lang="en-GB" b="1" dirty="0">
                <a:latin typeface="Courier New"/>
                <a:ea typeface="Courier New"/>
              </a:rPr>
              <a:t> </a:t>
            </a:r>
            <a:endParaRPr lang="en-SG" b="1" dirty="0">
              <a:latin typeface="Arial"/>
              <a:ea typeface="Arial"/>
            </a:endParaRPr>
          </a:p>
          <a:p>
            <a:pPr>
              <a:lnSpc>
                <a:spcPct val="115000"/>
              </a:lnSpc>
              <a:spcAft>
                <a:spcPts val="0"/>
              </a:spcAft>
            </a:pPr>
            <a:r>
              <a:rPr lang="en-GB" b="1" dirty="0">
                <a:solidFill>
                  <a:srgbClr val="B7B7B7"/>
                </a:solidFill>
                <a:latin typeface="Courier New"/>
                <a:ea typeface="Courier New"/>
              </a:rPr>
              <a:t># Call the function to compute the number of seconds</a:t>
            </a:r>
            <a:endParaRPr lang="en-SG" b="1" dirty="0">
              <a:latin typeface="Arial"/>
              <a:ea typeface="Arial"/>
            </a:endParaRPr>
          </a:p>
          <a:p>
            <a:pPr>
              <a:lnSpc>
                <a:spcPct val="115000"/>
              </a:lnSpc>
              <a:spcAft>
                <a:spcPts val="0"/>
              </a:spcAft>
            </a:pPr>
            <a:r>
              <a:rPr lang="en-GB" b="1" dirty="0">
                <a:latin typeface="Courier New"/>
                <a:ea typeface="Courier New"/>
              </a:rPr>
              <a:t>seconds = convert(years , days , hours )</a:t>
            </a:r>
            <a:endParaRPr lang="en-SG" b="1" dirty="0">
              <a:latin typeface="Arial"/>
              <a:ea typeface="Arial"/>
            </a:endParaRPr>
          </a:p>
          <a:p>
            <a:pPr>
              <a:lnSpc>
                <a:spcPct val="115000"/>
              </a:lnSpc>
              <a:spcAft>
                <a:spcPts val="0"/>
              </a:spcAft>
            </a:pPr>
            <a:r>
              <a:rPr lang="en-GB" b="1" dirty="0">
                <a:latin typeface="Courier New"/>
                <a:ea typeface="Courier New"/>
              </a:rPr>
              <a:t> </a:t>
            </a:r>
            <a:endParaRPr lang="en-SG" b="1" dirty="0">
              <a:latin typeface="Arial"/>
              <a:ea typeface="Arial"/>
            </a:endParaRPr>
          </a:p>
          <a:p>
            <a:pPr>
              <a:lnSpc>
                <a:spcPct val="115000"/>
              </a:lnSpc>
              <a:spcAft>
                <a:spcPts val="0"/>
              </a:spcAft>
            </a:pPr>
            <a:r>
              <a:rPr lang="en-GB" b="1" dirty="0">
                <a:solidFill>
                  <a:srgbClr val="B7B7B7"/>
                </a:solidFill>
                <a:latin typeface="Courier New"/>
                <a:ea typeface="Courier New"/>
              </a:rPr>
              <a:t># print the result</a:t>
            </a:r>
            <a:endParaRPr lang="en-SG" b="1" dirty="0">
              <a:latin typeface="Arial"/>
              <a:ea typeface="Arial"/>
            </a:endParaRPr>
          </a:p>
          <a:p>
            <a:pPr>
              <a:lnSpc>
                <a:spcPct val="115000"/>
              </a:lnSpc>
              <a:spcAft>
                <a:spcPts val="0"/>
              </a:spcAft>
            </a:pPr>
            <a:r>
              <a:rPr lang="en-GB" b="1" dirty="0">
                <a:solidFill>
                  <a:srgbClr val="3C78D8"/>
                </a:solidFill>
                <a:latin typeface="Courier New"/>
                <a:ea typeface="Courier New"/>
              </a:rPr>
              <a:t>print</a:t>
            </a:r>
            <a:r>
              <a:rPr lang="en-GB" b="1" dirty="0">
                <a:latin typeface="Courier New"/>
                <a:ea typeface="Courier New"/>
              </a:rPr>
              <a:t>('</a:t>
            </a:r>
            <a:r>
              <a:rPr lang="en-GB" b="1" dirty="0">
                <a:solidFill>
                  <a:srgbClr val="6AA84F"/>
                </a:solidFill>
                <a:latin typeface="Courier New"/>
                <a:ea typeface="Courier New"/>
              </a:rPr>
              <a:t>\</a:t>
            </a:r>
            <a:r>
              <a:rPr lang="en-GB" b="1" dirty="0" err="1">
                <a:solidFill>
                  <a:srgbClr val="6AA84F"/>
                </a:solidFill>
                <a:latin typeface="Courier New"/>
                <a:ea typeface="Courier New"/>
              </a:rPr>
              <a:t>nThere</a:t>
            </a:r>
            <a:r>
              <a:rPr lang="en-GB" b="1" dirty="0">
                <a:solidFill>
                  <a:srgbClr val="6AA84F"/>
                </a:solidFill>
                <a:latin typeface="Courier New"/>
                <a:ea typeface="Courier New"/>
              </a:rPr>
              <a:t> are </a:t>
            </a:r>
            <a:r>
              <a:rPr lang="en-GB" b="1" dirty="0">
                <a:latin typeface="Courier New"/>
                <a:ea typeface="Courier New"/>
              </a:rPr>
              <a:t>',seconds ,'</a:t>
            </a:r>
            <a:r>
              <a:rPr lang="en-GB" b="1" dirty="0">
                <a:solidFill>
                  <a:srgbClr val="6AA84F"/>
                </a:solidFill>
                <a:latin typeface="Courier New"/>
                <a:ea typeface="Courier New"/>
              </a:rPr>
              <a:t>seconds in </a:t>
            </a:r>
            <a:r>
              <a:rPr lang="en-GB" b="1" dirty="0">
                <a:latin typeface="Courier New"/>
                <a:ea typeface="Courier New"/>
              </a:rPr>
              <a:t>',years ,'</a:t>
            </a:r>
            <a:r>
              <a:rPr lang="en-GB" b="1" dirty="0" err="1">
                <a:solidFill>
                  <a:srgbClr val="6AA84F"/>
                </a:solidFill>
                <a:latin typeface="Courier New"/>
                <a:ea typeface="Courier New"/>
              </a:rPr>
              <a:t>years,</a:t>
            </a:r>
            <a:r>
              <a:rPr lang="en-GB" b="1" dirty="0" err="1">
                <a:latin typeface="Courier New"/>
                <a:ea typeface="Courier New"/>
              </a:rPr>
              <a:t>',days</a:t>
            </a:r>
            <a:r>
              <a:rPr lang="en-GB" b="1" dirty="0">
                <a:latin typeface="Courier New"/>
                <a:ea typeface="Courier New"/>
              </a:rPr>
              <a:t> ,'</a:t>
            </a:r>
            <a:r>
              <a:rPr lang="en-GB" b="1" dirty="0">
                <a:solidFill>
                  <a:srgbClr val="6AA84F"/>
                </a:solidFill>
                <a:latin typeface="Courier New"/>
                <a:ea typeface="Courier New"/>
              </a:rPr>
              <a:t>days and </a:t>
            </a:r>
            <a:r>
              <a:rPr lang="en-GB" b="1" dirty="0">
                <a:latin typeface="Courier New"/>
                <a:ea typeface="Courier New"/>
              </a:rPr>
              <a:t>',hours ,</a:t>
            </a:r>
            <a:r>
              <a:rPr lang="en-GB" b="1" dirty="0">
                <a:solidFill>
                  <a:srgbClr val="6AA84F"/>
                </a:solidFill>
                <a:latin typeface="Courier New"/>
                <a:ea typeface="Courier New"/>
              </a:rPr>
              <a:t>'hours</a:t>
            </a:r>
            <a:r>
              <a:rPr lang="en-GB" b="1" dirty="0">
                <a:latin typeface="Courier New"/>
                <a:ea typeface="Courier New"/>
              </a:rPr>
              <a:t>')</a:t>
            </a:r>
            <a:endParaRPr lang="en-SG" b="1" dirty="0">
              <a:effectLst/>
              <a:latin typeface="Arial"/>
              <a:ea typeface="Arial"/>
            </a:endParaRPr>
          </a:p>
        </p:txBody>
      </p:sp>
    </p:spTree>
    <p:extLst>
      <p:ext uri="{BB962C8B-B14F-4D97-AF65-F5344CB8AC3E}">
        <p14:creationId xmlns:p14="http://schemas.microsoft.com/office/powerpoint/2010/main" val="1221397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1326CA-DE5C-4C65-BC25-44115EEB3AF5}"/>
              </a:ext>
            </a:extLst>
          </p:cNvPr>
          <p:cNvPicPr>
            <a:picLocks noChangeAspect="1"/>
          </p:cNvPicPr>
          <p:nvPr/>
        </p:nvPicPr>
        <p:blipFill>
          <a:blip r:embed="rId2"/>
          <a:stretch>
            <a:fillRect/>
          </a:stretch>
        </p:blipFill>
        <p:spPr>
          <a:xfrm>
            <a:off x="705382" y="3791697"/>
            <a:ext cx="6551279" cy="3103803"/>
          </a:xfrm>
          <a:prstGeom prst="rect">
            <a:avLst/>
          </a:prstGeom>
        </p:spPr>
      </p:pic>
      <p:pic>
        <p:nvPicPr>
          <p:cNvPr id="4" name="Picture 3">
            <a:extLst>
              <a:ext uri="{FF2B5EF4-FFF2-40B4-BE49-F238E27FC236}">
                <a16:creationId xmlns:a16="http://schemas.microsoft.com/office/drawing/2014/main" id="{BC86303F-D83E-48B3-90B3-8D12CC025DE2}"/>
              </a:ext>
            </a:extLst>
          </p:cNvPr>
          <p:cNvPicPr>
            <a:picLocks noChangeAspect="1"/>
          </p:cNvPicPr>
          <p:nvPr/>
        </p:nvPicPr>
        <p:blipFill>
          <a:blip r:embed="rId3"/>
          <a:stretch>
            <a:fillRect/>
          </a:stretch>
        </p:blipFill>
        <p:spPr>
          <a:xfrm>
            <a:off x="705382" y="801841"/>
            <a:ext cx="6086535" cy="3103803"/>
          </a:xfrm>
          <a:prstGeom prst="rect">
            <a:avLst/>
          </a:prstGeom>
        </p:spPr>
      </p:pic>
      <p:sp>
        <p:nvSpPr>
          <p:cNvPr id="5" name="TextBox 4">
            <a:extLst>
              <a:ext uri="{FF2B5EF4-FFF2-40B4-BE49-F238E27FC236}">
                <a16:creationId xmlns:a16="http://schemas.microsoft.com/office/drawing/2014/main" id="{7C34CDB9-53A3-4A15-BA78-01DCFEBC17C0}"/>
              </a:ext>
            </a:extLst>
          </p:cNvPr>
          <p:cNvSpPr txBox="1"/>
          <p:nvPr/>
        </p:nvSpPr>
        <p:spPr>
          <a:xfrm>
            <a:off x="9069573" y="2215003"/>
            <a:ext cx="2534779" cy="923330"/>
          </a:xfrm>
          <a:prstGeom prst="rect">
            <a:avLst/>
          </a:prstGeom>
          <a:noFill/>
        </p:spPr>
        <p:txBody>
          <a:bodyPr wrap="square" rtlCol="0">
            <a:spAutoFit/>
          </a:bodyPr>
          <a:lstStyle/>
          <a:p>
            <a:r>
              <a:rPr lang="en-SG" dirty="0">
                <a:solidFill>
                  <a:srgbClr val="00B0F0"/>
                </a:solidFill>
              </a:rPr>
              <a:t>2020: ~1/3 of your replied to  the questionnaire. </a:t>
            </a:r>
          </a:p>
        </p:txBody>
      </p:sp>
      <p:sp>
        <p:nvSpPr>
          <p:cNvPr id="6" name="TextBox 5">
            <a:extLst>
              <a:ext uri="{FF2B5EF4-FFF2-40B4-BE49-F238E27FC236}">
                <a16:creationId xmlns:a16="http://schemas.microsoft.com/office/drawing/2014/main" id="{D92E5B0E-1D01-468C-A04B-C33609E35D46}"/>
              </a:ext>
            </a:extLst>
          </p:cNvPr>
          <p:cNvSpPr txBox="1"/>
          <p:nvPr/>
        </p:nvSpPr>
        <p:spPr>
          <a:xfrm>
            <a:off x="0" y="119765"/>
            <a:ext cx="12192000" cy="707886"/>
          </a:xfrm>
          <a:prstGeom prst="rect">
            <a:avLst/>
          </a:prstGeom>
          <a:noFill/>
        </p:spPr>
        <p:txBody>
          <a:bodyPr wrap="square" rtlCol="0">
            <a:spAutoFit/>
          </a:bodyPr>
          <a:lstStyle/>
          <a:p>
            <a:pPr algn="ctr"/>
            <a:r>
              <a:rPr lang="en-SG" sz="4000" dirty="0">
                <a:latin typeface="Arial" panose="020B0604020202020204" pitchFamily="34" charset="0"/>
                <a:cs typeface="Arial" panose="020B0604020202020204" pitchFamily="34" charset="0"/>
              </a:rPr>
              <a:t>Class participation in the questionnaire</a:t>
            </a:r>
          </a:p>
        </p:txBody>
      </p:sp>
      <p:sp>
        <p:nvSpPr>
          <p:cNvPr id="8" name="TextBox 7">
            <a:extLst>
              <a:ext uri="{FF2B5EF4-FFF2-40B4-BE49-F238E27FC236}">
                <a16:creationId xmlns:a16="http://schemas.microsoft.com/office/drawing/2014/main" id="{B6FF86DF-B363-4305-9AD1-99478AA1B7B3}"/>
              </a:ext>
            </a:extLst>
          </p:cNvPr>
          <p:cNvSpPr txBox="1"/>
          <p:nvPr/>
        </p:nvSpPr>
        <p:spPr>
          <a:xfrm>
            <a:off x="1629952" y="2569171"/>
            <a:ext cx="1052945" cy="461665"/>
          </a:xfrm>
          <a:prstGeom prst="rect">
            <a:avLst/>
          </a:prstGeom>
          <a:noFill/>
        </p:spPr>
        <p:txBody>
          <a:bodyPr wrap="square">
            <a:spAutoFit/>
          </a:bodyPr>
          <a:lstStyle/>
          <a:p>
            <a:r>
              <a:rPr lang="en-SG" sz="2400" dirty="0">
                <a:solidFill>
                  <a:srgbClr val="00B0F0"/>
                </a:solidFill>
              </a:rPr>
              <a:t>2020</a:t>
            </a:r>
          </a:p>
        </p:txBody>
      </p:sp>
      <p:sp>
        <p:nvSpPr>
          <p:cNvPr id="9" name="TextBox 8">
            <a:extLst>
              <a:ext uri="{FF2B5EF4-FFF2-40B4-BE49-F238E27FC236}">
                <a16:creationId xmlns:a16="http://schemas.microsoft.com/office/drawing/2014/main" id="{D60F2F52-CD9D-4F40-8FC0-D3B789AF11CF}"/>
              </a:ext>
            </a:extLst>
          </p:cNvPr>
          <p:cNvSpPr txBox="1"/>
          <p:nvPr/>
        </p:nvSpPr>
        <p:spPr>
          <a:xfrm>
            <a:off x="1655534" y="5535438"/>
            <a:ext cx="1052945" cy="461665"/>
          </a:xfrm>
          <a:prstGeom prst="rect">
            <a:avLst/>
          </a:prstGeom>
          <a:noFill/>
        </p:spPr>
        <p:txBody>
          <a:bodyPr wrap="square">
            <a:spAutoFit/>
          </a:bodyPr>
          <a:lstStyle/>
          <a:p>
            <a:r>
              <a:rPr lang="en-SG" sz="2400" dirty="0">
                <a:solidFill>
                  <a:srgbClr val="00B0F0"/>
                </a:solidFill>
              </a:rPr>
              <a:t>2021</a:t>
            </a:r>
          </a:p>
        </p:txBody>
      </p:sp>
      <p:sp>
        <p:nvSpPr>
          <p:cNvPr id="10" name="TextBox 9">
            <a:extLst>
              <a:ext uri="{FF2B5EF4-FFF2-40B4-BE49-F238E27FC236}">
                <a16:creationId xmlns:a16="http://schemas.microsoft.com/office/drawing/2014/main" id="{DC3D0E8F-328D-4299-BBB5-4072E0BEE3B4}"/>
              </a:ext>
            </a:extLst>
          </p:cNvPr>
          <p:cNvSpPr txBox="1"/>
          <p:nvPr/>
        </p:nvSpPr>
        <p:spPr>
          <a:xfrm>
            <a:off x="9008471" y="4775279"/>
            <a:ext cx="2534779" cy="1477328"/>
          </a:xfrm>
          <a:prstGeom prst="rect">
            <a:avLst/>
          </a:prstGeom>
          <a:noFill/>
        </p:spPr>
        <p:txBody>
          <a:bodyPr wrap="square" rtlCol="0">
            <a:spAutoFit/>
          </a:bodyPr>
          <a:lstStyle/>
          <a:p>
            <a:r>
              <a:rPr lang="en-SG" dirty="0">
                <a:solidFill>
                  <a:srgbClr val="00B0F0"/>
                </a:solidFill>
              </a:rPr>
              <a:t>2021: ~2/3 of your replied to  the questionnaire. </a:t>
            </a:r>
          </a:p>
          <a:p>
            <a:endParaRPr lang="en-SG" dirty="0">
              <a:solidFill>
                <a:srgbClr val="00B0F0"/>
              </a:solidFill>
            </a:endParaRPr>
          </a:p>
          <a:p>
            <a:r>
              <a:rPr lang="en-SG" dirty="0">
                <a:solidFill>
                  <a:srgbClr val="00B0F0"/>
                </a:solidFill>
              </a:rPr>
              <a:t>(the kittens thank you)</a:t>
            </a:r>
          </a:p>
        </p:txBody>
      </p:sp>
    </p:spTree>
    <p:extLst>
      <p:ext uri="{BB962C8B-B14F-4D97-AF65-F5344CB8AC3E}">
        <p14:creationId xmlns:p14="http://schemas.microsoft.com/office/powerpoint/2010/main" val="32935033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4014"/>
            <a:ext cx="12192000" cy="4552015"/>
          </a:xfrm>
          <a:prstGeom prst="rect">
            <a:avLst/>
          </a:prstGeom>
        </p:spPr>
        <p:txBody>
          <a:bodyPr wrap="square">
            <a:spAutoFit/>
          </a:bodyPr>
          <a:lstStyle/>
          <a:p>
            <a:pPr>
              <a:lnSpc>
                <a:spcPct val="115000"/>
              </a:lnSpc>
              <a:spcAft>
                <a:spcPts val="0"/>
              </a:spcAft>
            </a:pPr>
            <a:r>
              <a:rPr lang="en-GB" b="1" dirty="0">
                <a:latin typeface="Arial"/>
                <a:ea typeface="Arial"/>
              </a:rPr>
              <a:t>4. Write a script that will compute the population density of a given country. </a:t>
            </a:r>
            <a:r>
              <a:rPr lang="en-GB" dirty="0">
                <a:latin typeface="Arial"/>
                <a:ea typeface="Arial"/>
              </a:rPr>
              <a:t>The script will do the following:</a:t>
            </a:r>
            <a:endParaRPr lang="en-SG" b="1" dirty="0">
              <a:latin typeface="Arial"/>
              <a:ea typeface="Arial"/>
            </a:endParaRPr>
          </a:p>
          <a:p>
            <a:pPr marL="342900" lvl="0" indent="-342900">
              <a:lnSpc>
                <a:spcPct val="115000"/>
              </a:lnSpc>
              <a:spcAft>
                <a:spcPts val="0"/>
              </a:spcAft>
              <a:buFont typeface="Arial"/>
              <a:buChar char="●"/>
            </a:pPr>
            <a:r>
              <a:rPr lang="en-GB" dirty="0">
                <a:latin typeface="Arial"/>
                <a:ea typeface="Arial"/>
              </a:rPr>
              <a:t>prompt the user to input the name of the country, the total area and the population</a:t>
            </a:r>
          </a:p>
          <a:p>
            <a:pPr marL="342900" lvl="0" indent="-342900">
              <a:lnSpc>
                <a:spcPct val="115000"/>
              </a:lnSpc>
              <a:spcAft>
                <a:spcPts val="0"/>
              </a:spcAft>
              <a:buFont typeface="Arial"/>
              <a:buChar char="●"/>
            </a:pPr>
            <a:r>
              <a:rPr lang="en-SG" dirty="0">
                <a:latin typeface="Arial"/>
                <a:ea typeface="Arial"/>
              </a:rPr>
              <a:t>call a function </a:t>
            </a:r>
            <a:r>
              <a:rPr lang="en-SG" dirty="0" err="1">
                <a:latin typeface="Arial"/>
                <a:ea typeface="Arial"/>
              </a:rPr>
              <a:t>countryDensity</a:t>
            </a:r>
            <a:r>
              <a:rPr lang="en-SG" dirty="0">
                <a:latin typeface="Arial"/>
                <a:ea typeface="Arial"/>
              </a:rPr>
              <a:t> to compute the density. The function takes two inputs (the total area and the population) and returns the density</a:t>
            </a:r>
          </a:p>
          <a:p>
            <a:pPr marL="342900" lvl="0" indent="-342900">
              <a:lnSpc>
                <a:spcPct val="115000"/>
              </a:lnSpc>
              <a:spcAft>
                <a:spcPts val="0"/>
              </a:spcAft>
              <a:buFont typeface="Arial"/>
              <a:buChar char="●"/>
            </a:pPr>
            <a:r>
              <a:rPr lang="en-SG" dirty="0">
                <a:latin typeface="Arial"/>
                <a:ea typeface="Arial"/>
              </a:rPr>
              <a:t>output the name of the country and the density in the format as shown below</a:t>
            </a:r>
          </a:p>
          <a:p>
            <a:pPr marL="342900" lvl="0" indent="-342900">
              <a:lnSpc>
                <a:spcPct val="115000"/>
              </a:lnSpc>
              <a:spcAft>
                <a:spcPts val="0"/>
              </a:spcAft>
              <a:buFont typeface="Arial"/>
              <a:buChar char="●"/>
            </a:pPr>
            <a:endParaRPr lang="en-SG" dirty="0">
              <a:latin typeface="Arial"/>
              <a:ea typeface="Arial"/>
            </a:endParaRPr>
          </a:p>
          <a:p>
            <a:pPr lvl="0">
              <a:lnSpc>
                <a:spcPct val="115000"/>
              </a:lnSpc>
              <a:spcAft>
                <a:spcPts val="0"/>
              </a:spcAft>
            </a:pPr>
            <a:r>
              <a:rPr lang="en-SG" dirty="0">
                <a:latin typeface="Arial"/>
                <a:ea typeface="Arial"/>
              </a:rPr>
              <a:t>Note, the density should be a whole number (integer).</a:t>
            </a:r>
          </a:p>
          <a:p>
            <a:pPr marL="342900" lvl="0" indent="-342900">
              <a:lnSpc>
                <a:spcPct val="115000"/>
              </a:lnSpc>
              <a:spcAft>
                <a:spcPts val="0"/>
              </a:spcAft>
              <a:buFont typeface="Arial"/>
              <a:buChar char="●"/>
            </a:pPr>
            <a:endParaRPr lang="en-SG" dirty="0">
              <a:latin typeface="Arial"/>
              <a:ea typeface="Arial"/>
            </a:endParaRPr>
          </a:p>
          <a:p>
            <a:pPr lvl="0">
              <a:lnSpc>
                <a:spcPct val="115000"/>
              </a:lnSpc>
              <a:spcAft>
                <a:spcPts val="0"/>
              </a:spcAft>
            </a:pPr>
            <a:r>
              <a:rPr lang="en-SG" dirty="0">
                <a:latin typeface="Arial"/>
                <a:ea typeface="Arial"/>
              </a:rPr>
              <a:t>Example:</a:t>
            </a:r>
          </a:p>
          <a:p>
            <a:pPr lvl="0">
              <a:lnSpc>
                <a:spcPct val="115000"/>
              </a:lnSpc>
              <a:spcAft>
                <a:spcPts val="0"/>
              </a:spcAft>
            </a:pPr>
            <a:r>
              <a:rPr lang="en-SG" dirty="0">
                <a:latin typeface="Courier New" pitchFamily="49" charset="0"/>
                <a:ea typeface="Arial"/>
                <a:cs typeface="Courier New" pitchFamily="49" charset="0"/>
              </a:rPr>
              <a:t>Computation of density</a:t>
            </a:r>
          </a:p>
          <a:p>
            <a:pPr lvl="0">
              <a:lnSpc>
                <a:spcPct val="115000"/>
              </a:lnSpc>
              <a:spcAft>
                <a:spcPts val="0"/>
              </a:spcAft>
            </a:pPr>
            <a:r>
              <a:rPr lang="en-SG" dirty="0">
                <a:latin typeface="Courier New" pitchFamily="49" charset="0"/>
                <a:ea typeface="Arial"/>
                <a:cs typeface="Courier New" pitchFamily="49" charset="0"/>
              </a:rPr>
              <a:t>Enter the name of the </a:t>
            </a:r>
            <a:r>
              <a:rPr lang="en-SG" dirty="0" err="1">
                <a:latin typeface="Courier New" pitchFamily="49" charset="0"/>
                <a:ea typeface="Arial"/>
                <a:cs typeface="Courier New" pitchFamily="49" charset="0"/>
              </a:rPr>
              <a:t>country:Singapore</a:t>
            </a:r>
            <a:endParaRPr lang="en-SG" dirty="0">
              <a:latin typeface="Courier New" pitchFamily="49" charset="0"/>
              <a:ea typeface="Arial"/>
              <a:cs typeface="Courier New" pitchFamily="49" charset="0"/>
            </a:endParaRPr>
          </a:p>
          <a:p>
            <a:pPr lvl="0">
              <a:lnSpc>
                <a:spcPct val="115000"/>
              </a:lnSpc>
              <a:spcAft>
                <a:spcPts val="0"/>
              </a:spcAft>
            </a:pPr>
            <a:r>
              <a:rPr lang="en-SG" dirty="0">
                <a:latin typeface="Courier New" pitchFamily="49" charset="0"/>
                <a:ea typeface="Arial"/>
                <a:cs typeface="Courier New" pitchFamily="49" charset="0"/>
              </a:rPr>
              <a:t>Enter the area (in km2):716.1</a:t>
            </a:r>
          </a:p>
          <a:p>
            <a:pPr lvl="0">
              <a:lnSpc>
                <a:spcPct val="115000"/>
              </a:lnSpc>
              <a:spcAft>
                <a:spcPts val="0"/>
              </a:spcAft>
            </a:pPr>
            <a:r>
              <a:rPr lang="en-SG" dirty="0">
                <a:latin typeface="Courier New" pitchFamily="49" charset="0"/>
                <a:ea typeface="Arial"/>
                <a:cs typeface="Courier New" pitchFamily="49" charset="0"/>
              </a:rPr>
              <a:t>Enter the population:5399200</a:t>
            </a:r>
          </a:p>
          <a:p>
            <a:pPr lvl="0">
              <a:lnSpc>
                <a:spcPct val="115000"/>
              </a:lnSpc>
              <a:spcAft>
                <a:spcPts val="0"/>
              </a:spcAft>
            </a:pPr>
            <a:r>
              <a:rPr lang="en-SG" dirty="0">
                <a:latin typeface="Courier New" pitchFamily="49" charset="0"/>
                <a:ea typeface="Arial"/>
                <a:cs typeface="Courier New" pitchFamily="49" charset="0"/>
              </a:rPr>
              <a:t>The population density of Singapore is 7539 people per km2</a:t>
            </a:r>
            <a:endParaRPr lang="en-SG" u="none" strike="noStrike" dirty="0">
              <a:effectLst/>
              <a:latin typeface="Arial"/>
              <a:ea typeface="Arial"/>
            </a:endParaRPr>
          </a:p>
        </p:txBody>
      </p:sp>
    </p:spTree>
    <p:extLst>
      <p:ext uri="{BB962C8B-B14F-4D97-AF65-F5344CB8AC3E}">
        <p14:creationId xmlns:p14="http://schemas.microsoft.com/office/powerpoint/2010/main" val="2377102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1266"/>
            <a:ext cx="12192000" cy="5826210"/>
          </a:xfrm>
          <a:prstGeom prst="rect">
            <a:avLst/>
          </a:prstGeom>
        </p:spPr>
        <p:txBody>
          <a:bodyPr wrap="square">
            <a:spAutoFit/>
          </a:bodyPr>
          <a:lstStyle/>
          <a:p>
            <a:pPr>
              <a:lnSpc>
                <a:spcPct val="115000"/>
              </a:lnSpc>
              <a:spcAft>
                <a:spcPts val="0"/>
              </a:spcAft>
            </a:pPr>
            <a:r>
              <a:rPr lang="en-GB" b="1" dirty="0">
                <a:latin typeface="Arial"/>
                <a:ea typeface="Arial"/>
              </a:rPr>
              <a:t>4. Solution:</a:t>
            </a:r>
            <a:endParaRPr lang="en-SG" b="1" dirty="0">
              <a:latin typeface="Arial"/>
              <a:ea typeface="Arial"/>
            </a:endParaRPr>
          </a:p>
          <a:p>
            <a:pPr>
              <a:lnSpc>
                <a:spcPct val="115000"/>
              </a:lnSpc>
              <a:spcAft>
                <a:spcPts val="0"/>
              </a:spcAft>
            </a:pPr>
            <a:r>
              <a:rPr lang="en-GB" b="1" dirty="0" err="1">
                <a:solidFill>
                  <a:srgbClr val="3C78D8"/>
                </a:solidFill>
                <a:latin typeface="Courier New"/>
                <a:ea typeface="Courier New"/>
              </a:rPr>
              <a:t>def</a:t>
            </a:r>
            <a:r>
              <a:rPr lang="en-GB" b="1" dirty="0">
                <a:solidFill>
                  <a:srgbClr val="3C78D8"/>
                </a:solidFill>
                <a:latin typeface="Courier New"/>
                <a:ea typeface="Courier New"/>
              </a:rPr>
              <a:t> </a:t>
            </a:r>
            <a:r>
              <a:rPr lang="en-GB" b="1" dirty="0" err="1">
                <a:latin typeface="Courier New"/>
                <a:ea typeface="Courier New"/>
              </a:rPr>
              <a:t>countryDensity</a:t>
            </a:r>
            <a:r>
              <a:rPr lang="en-GB" b="1" dirty="0">
                <a:latin typeface="Courier New"/>
                <a:ea typeface="Courier New"/>
              </a:rPr>
              <a:t>(area, </a:t>
            </a:r>
            <a:r>
              <a:rPr lang="en-GB" b="1" dirty="0" err="1">
                <a:latin typeface="Courier New"/>
                <a:ea typeface="Courier New"/>
              </a:rPr>
              <a:t>popul</a:t>
            </a:r>
            <a:r>
              <a:rPr lang="en-GB" b="1" dirty="0">
                <a:latin typeface="Courier New"/>
                <a:ea typeface="Courier New"/>
              </a:rPr>
              <a:t>):</a:t>
            </a:r>
            <a:endParaRPr lang="en-SG" b="1" dirty="0">
              <a:latin typeface="Arial"/>
              <a:ea typeface="Arial"/>
            </a:endParaRPr>
          </a:p>
          <a:p>
            <a:pPr>
              <a:lnSpc>
                <a:spcPct val="115000"/>
              </a:lnSpc>
              <a:spcAft>
                <a:spcPts val="0"/>
              </a:spcAft>
            </a:pPr>
            <a:r>
              <a:rPr lang="en-GB" b="1" dirty="0">
                <a:latin typeface="Courier New"/>
                <a:ea typeface="Courier New"/>
              </a:rPr>
              <a:t>	</a:t>
            </a:r>
            <a:r>
              <a:rPr lang="en-GB" b="1" dirty="0">
                <a:solidFill>
                  <a:srgbClr val="B7B7B7"/>
                </a:solidFill>
                <a:latin typeface="Courier New"/>
                <a:ea typeface="Courier New"/>
              </a:rPr>
              <a:t>""" Computes the density given the area and population """</a:t>
            </a:r>
            <a:endParaRPr lang="en-SG" b="1" dirty="0">
              <a:latin typeface="Arial"/>
              <a:ea typeface="Arial"/>
            </a:endParaRPr>
          </a:p>
          <a:p>
            <a:pPr>
              <a:lnSpc>
                <a:spcPct val="115000"/>
              </a:lnSpc>
              <a:spcAft>
                <a:spcPts val="0"/>
              </a:spcAft>
            </a:pPr>
            <a:r>
              <a:rPr lang="en-GB" b="1" dirty="0">
                <a:latin typeface="Courier New"/>
                <a:ea typeface="Courier New"/>
              </a:rPr>
              <a:t>	</a:t>
            </a:r>
            <a:r>
              <a:rPr lang="en-GB" b="1" dirty="0">
                <a:solidFill>
                  <a:srgbClr val="3C78D8"/>
                </a:solidFill>
                <a:latin typeface="Courier New"/>
                <a:ea typeface="Courier New"/>
              </a:rPr>
              <a:t>return </a:t>
            </a:r>
            <a:r>
              <a:rPr lang="en-GB" b="1" dirty="0" err="1">
                <a:latin typeface="Courier New"/>
                <a:ea typeface="Courier New"/>
              </a:rPr>
              <a:t>popul</a:t>
            </a:r>
            <a:r>
              <a:rPr lang="en-GB" b="1" dirty="0">
                <a:latin typeface="Courier New"/>
                <a:ea typeface="Courier New"/>
              </a:rPr>
              <a:t> / area</a:t>
            </a:r>
            <a:endParaRPr lang="en-SG" b="1" dirty="0">
              <a:latin typeface="Arial"/>
              <a:ea typeface="Arial"/>
            </a:endParaRPr>
          </a:p>
          <a:p>
            <a:pPr>
              <a:lnSpc>
                <a:spcPct val="115000"/>
              </a:lnSpc>
              <a:spcAft>
                <a:spcPts val="0"/>
              </a:spcAft>
            </a:pPr>
            <a:r>
              <a:rPr lang="en-GB" b="1" dirty="0">
                <a:latin typeface="Courier New"/>
                <a:ea typeface="Courier New"/>
              </a:rPr>
              <a:t> </a:t>
            </a:r>
            <a:endParaRPr lang="en-SG" b="1" dirty="0">
              <a:latin typeface="Arial"/>
              <a:ea typeface="Arial"/>
            </a:endParaRPr>
          </a:p>
          <a:p>
            <a:pPr>
              <a:lnSpc>
                <a:spcPct val="115000"/>
              </a:lnSpc>
              <a:spcAft>
                <a:spcPts val="0"/>
              </a:spcAft>
            </a:pPr>
            <a:r>
              <a:rPr lang="en-GB" b="1" dirty="0">
                <a:solidFill>
                  <a:srgbClr val="B7B7B7"/>
                </a:solidFill>
                <a:latin typeface="Courier New"/>
                <a:ea typeface="Courier New"/>
              </a:rPr>
              <a:t># Script that computes the density of a country</a:t>
            </a:r>
            <a:endParaRPr lang="en-SG" b="1" dirty="0">
              <a:latin typeface="Arial"/>
              <a:ea typeface="Arial"/>
            </a:endParaRPr>
          </a:p>
          <a:p>
            <a:pPr>
              <a:lnSpc>
                <a:spcPct val="115000"/>
              </a:lnSpc>
              <a:spcAft>
                <a:spcPts val="0"/>
              </a:spcAft>
            </a:pPr>
            <a:r>
              <a:rPr lang="en-GB" b="1" dirty="0">
                <a:solidFill>
                  <a:srgbClr val="B7B7B7"/>
                </a:solidFill>
                <a:latin typeface="Courier New"/>
                <a:ea typeface="Courier New"/>
              </a:rPr>
              <a:t># Ask the user to enter the country, area and population</a:t>
            </a:r>
            <a:endParaRPr lang="en-SG" b="1" dirty="0">
              <a:latin typeface="Arial"/>
              <a:ea typeface="Arial"/>
            </a:endParaRPr>
          </a:p>
          <a:p>
            <a:pPr>
              <a:lnSpc>
                <a:spcPct val="115000"/>
              </a:lnSpc>
              <a:spcAft>
                <a:spcPts val="0"/>
              </a:spcAft>
            </a:pPr>
            <a:r>
              <a:rPr lang="en-GB" b="1" dirty="0">
                <a:solidFill>
                  <a:srgbClr val="3C78D8"/>
                </a:solidFill>
                <a:latin typeface="Courier New"/>
                <a:ea typeface="Courier New"/>
              </a:rPr>
              <a:t>print</a:t>
            </a:r>
            <a:r>
              <a:rPr lang="en-GB" b="1" dirty="0">
                <a:latin typeface="Courier New"/>
                <a:ea typeface="Courier New"/>
              </a:rPr>
              <a:t>('</a:t>
            </a:r>
            <a:r>
              <a:rPr lang="en-GB" b="1" dirty="0">
                <a:solidFill>
                  <a:srgbClr val="6AA84F"/>
                </a:solidFill>
                <a:latin typeface="Courier New"/>
                <a:ea typeface="Courier New"/>
              </a:rPr>
              <a:t>Computation of density </a:t>
            </a:r>
            <a:r>
              <a:rPr lang="en-GB" b="1" dirty="0">
                <a:latin typeface="Courier New"/>
                <a:ea typeface="Courier New"/>
              </a:rPr>
              <a:t>')</a:t>
            </a:r>
            <a:endParaRPr lang="en-SG" b="1" dirty="0">
              <a:latin typeface="Arial"/>
              <a:ea typeface="Arial"/>
            </a:endParaRPr>
          </a:p>
          <a:p>
            <a:pPr>
              <a:lnSpc>
                <a:spcPct val="115000"/>
              </a:lnSpc>
              <a:spcAft>
                <a:spcPts val="0"/>
              </a:spcAft>
            </a:pPr>
            <a:r>
              <a:rPr lang="en-GB" b="1" dirty="0" err="1">
                <a:latin typeface="Courier New"/>
                <a:ea typeface="Courier New"/>
              </a:rPr>
              <a:t>country_name</a:t>
            </a:r>
            <a:r>
              <a:rPr lang="en-GB" b="1" dirty="0">
                <a:latin typeface="Courier New"/>
                <a:ea typeface="Courier New"/>
              </a:rPr>
              <a:t> = </a:t>
            </a:r>
            <a:r>
              <a:rPr lang="en-GB" b="1" dirty="0">
                <a:solidFill>
                  <a:srgbClr val="3C78D8"/>
                </a:solidFill>
                <a:latin typeface="Courier New"/>
                <a:ea typeface="Courier New"/>
              </a:rPr>
              <a:t>input</a:t>
            </a:r>
            <a:r>
              <a:rPr lang="en-GB" b="1" dirty="0">
                <a:latin typeface="Courier New"/>
                <a:ea typeface="Courier New"/>
              </a:rPr>
              <a:t>('</a:t>
            </a:r>
            <a:r>
              <a:rPr lang="en-GB" b="1" dirty="0">
                <a:solidFill>
                  <a:srgbClr val="6AA84F"/>
                </a:solidFill>
                <a:latin typeface="Courier New"/>
                <a:ea typeface="Courier New"/>
              </a:rPr>
              <a:t>Enter the name of the country: </a:t>
            </a:r>
            <a:r>
              <a:rPr lang="en-GB" b="1" dirty="0">
                <a:latin typeface="Courier New"/>
                <a:ea typeface="Courier New"/>
              </a:rPr>
              <a:t>')</a:t>
            </a:r>
            <a:endParaRPr lang="en-SG" b="1" dirty="0">
              <a:latin typeface="Arial"/>
              <a:ea typeface="Arial"/>
            </a:endParaRPr>
          </a:p>
          <a:p>
            <a:pPr>
              <a:lnSpc>
                <a:spcPct val="115000"/>
              </a:lnSpc>
              <a:spcAft>
                <a:spcPts val="0"/>
              </a:spcAft>
            </a:pPr>
            <a:r>
              <a:rPr lang="en-GB" b="1" dirty="0" err="1">
                <a:latin typeface="Courier New"/>
                <a:ea typeface="Courier New"/>
              </a:rPr>
              <a:t>country_area</a:t>
            </a:r>
            <a:r>
              <a:rPr lang="en-GB" b="1" dirty="0">
                <a:latin typeface="Courier New"/>
                <a:ea typeface="Courier New"/>
              </a:rPr>
              <a:t> = </a:t>
            </a:r>
            <a:r>
              <a:rPr lang="en-GB" b="1" dirty="0">
                <a:solidFill>
                  <a:srgbClr val="3C78D8"/>
                </a:solidFill>
                <a:latin typeface="Courier New"/>
                <a:ea typeface="Courier New"/>
              </a:rPr>
              <a:t>float</a:t>
            </a:r>
            <a:r>
              <a:rPr lang="en-GB" b="1" dirty="0">
                <a:latin typeface="Courier New"/>
                <a:ea typeface="Courier New"/>
              </a:rPr>
              <a:t>(</a:t>
            </a:r>
            <a:r>
              <a:rPr lang="en-GB" b="1" dirty="0">
                <a:solidFill>
                  <a:srgbClr val="3C78D8"/>
                </a:solidFill>
                <a:latin typeface="Courier New"/>
                <a:ea typeface="Courier New"/>
              </a:rPr>
              <a:t>input</a:t>
            </a:r>
            <a:r>
              <a:rPr lang="en-GB" b="1" dirty="0">
                <a:latin typeface="Courier New"/>
                <a:ea typeface="Courier New"/>
              </a:rPr>
              <a:t>('</a:t>
            </a:r>
            <a:r>
              <a:rPr lang="en-GB" b="1" dirty="0">
                <a:solidFill>
                  <a:srgbClr val="6AA84F"/>
                </a:solidFill>
                <a:latin typeface="Courier New"/>
                <a:ea typeface="Courier New"/>
              </a:rPr>
              <a:t>Enter the area (in km2): </a:t>
            </a:r>
            <a:r>
              <a:rPr lang="en-GB" b="1" dirty="0">
                <a:latin typeface="Courier New"/>
                <a:ea typeface="Courier New"/>
              </a:rPr>
              <a:t>'))</a:t>
            </a:r>
            <a:endParaRPr lang="en-SG" b="1" dirty="0">
              <a:latin typeface="Arial"/>
              <a:ea typeface="Arial"/>
            </a:endParaRPr>
          </a:p>
          <a:p>
            <a:pPr>
              <a:lnSpc>
                <a:spcPct val="115000"/>
              </a:lnSpc>
              <a:spcAft>
                <a:spcPts val="0"/>
              </a:spcAft>
            </a:pPr>
            <a:r>
              <a:rPr lang="en-GB" b="1" dirty="0" err="1">
                <a:latin typeface="Courier New"/>
                <a:ea typeface="Courier New"/>
              </a:rPr>
              <a:t>country_population</a:t>
            </a:r>
            <a:r>
              <a:rPr lang="en-GB" b="1" dirty="0">
                <a:latin typeface="Courier New"/>
                <a:ea typeface="Courier New"/>
              </a:rPr>
              <a:t> = </a:t>
            </a:r>
            <a:r>
              <a:rPr lang="en-GB" b="1" dirty="0" err="1">
                <a:solidFill>
                  <a:srgbClr val="3C78D8"/>
                </a:solidFill>
                <a:latin typeface="Courier New"/>
                <a:ea typeface="Courier New"/>
              </a:rPr>
              <a:t>int</a:t>
            </a:r>
            <a:r>
              <a:rPr lang="en-GB" b="1" dirty="0">
                <a:latin typeface="Courier New"/>
                <a:ea typeface="Courier New"/>
              </a:rPr>
              <a:t>(</a:t>
            </a:r>
            <a:r>
              <a:rPr lang="en-GB" b="1" dirty="0">
                <a:solidFill>
                  <a:srgbClr val="3C78D8"/>
                </a:solidFill>
                <a:latin typeface="Courier New"/>
                <a:ea typeface="Courier New"/>
              </a:rPr>
              <a:t>input</a:t>
            </a:r>
            <a:r>
              <a:rPr lang="en-GB" b="1" dirty="0">
                <a:latin typeface="Courier New"/>
                <a:ea typeface="Courier New"/>
              </a:rPr>
              <a:t>('</a:t>
            </a:r>
            <a:r>
              <a:rPr lang="en-GB" b="1" dirty="0">
                <a:solidFill>
                  <a:srgbClr val="6AA84F"/>
                </a:solidFill>
                <a:latin typeface="Courier New"/>
                <a:ea typeface="Courier New"/>
              </a:rPr>
              <a:t>Enter the population: </a:t>
            </a:r>
            <a:r>
              <a:rPr lang="en-GB" b="1" dirty="0">
                <a:latin typeface="Courier New"/>
                <a:ea typeface="Courier New"/>
              </a:rPr>
              <a:t>'))</a:t>
            </a:r>
            <a:endParaRPr lang="en-SG" b="1" dirty="0">
              <a:latin typeface="Arial"/>
              <a:ea typeface="Arial"/>
            </a:endParaRPr>
          </a:p>
          <a:p>
            <a:pPr>
              <a:lnSpc>
                <a:spcPct val="115000"/>
              </a:lnSpc>
              <a:spcAft>
                <a:spcPts val="0"/>
              </a:spcAft>
            </a:pPr>
            <a:r>
              <a:rPr lang="en-GB" b="1" dirty="0">
                <a:latin typeface="Courier New"/>
                <a:ea typeface="Courier New"/>
              </a:rPr>
              <a:t> </a:t>
            </a:r>
            <a:endParaRPr lang="en-SG" b="1" dirty="0">
              <a:latin typeface="Arial"/>
              <a:ea typeface="Arial"/>
            </a:endParaRPr>
          </a:p>
          <a:p>
            <a:pPr>
              <a:lnSpc>
                <a:spcPct val="115000"/>
              </a:lnSpc>
              <a:spcAft>
                <a:spcPts val="0"/>
              </a:spcAft>
            </a:pPr>
            <a:r>
              <a:rPr lang="en-GB" b="1" dirty="0">
                <a:solidFill>
                  <a:srgbClr val="B7B7B7"/>
                </a:solidFill>
                <a:latin typeface="Courier New"/>
                <a:ea typeface="Courier New"/>
              </a:rPr>
              <a:t># Call the function to compute the density</a:t>
            </a:r>
            <a:endParaRPr lang="en-SG" b="1" dirty="0">
              <a:latin typeface="Arial"/>
              <a:ea typeface="Arial"/>
            </a:endParaRPr>
          </a:p>
          <a:p>
            <a:pPr>
              <a:lnSpc>
                <a:spcPct val="115000"/>
              </a:lnSpc>
              <a:spcAft>
                <a:spcPts val="0"/>
              </a:spcAft>
            </a:pPr>
            <a:r>
              <a:rPr lang="en-GB" b="1" dirty="0" err="1">
                <a:latin typeface="Courier New"/>
                <a:ea typeface="Courier New"/>
              </a:rPr>
              <a:t>country_density</a:t>
            </a:r>
            <a:r>
              <a:rPr lang="en-GB" b="1" dirty="0">
                <a:latin typeface="Courier New"/>
                <a:ea typeface="Courier New"/>
              </a:rPr>
              <a:t> = </a:t>
            </a:r>
            <a:r>
              <a:rPr lang="en-GB" b="1" dirty="0" err="1">
                <a:latin typeface="Courier New"/>
                <a:ea typeface="Courier New"/>
              </a:rPr>
              <a:t>countryDensity</a:t>
            </a:r>
            <a:r>
              <a:rPr lang="en-GB" b="1" dirty="0">
                <a:latin typeface="Courier New"/>
                <a:ea typeface="Courier New"/>
              </a:rPr>
              <a:t>(</a:t>
            </a:r>
            <a:r>
              <a:rPr lang="en-GB" b="1" dirty="0" err="1">
                <a:latin typeface="Courier New"/>
                <a:ea typeface="Courier New"/>
              </a:rPr>
              <a:t>country_area,country_population</a:t>
            </a:r>
            <a:r>
              <a:rPr lang="en-GB" b="1" dirty="0">
                <a:latin typeface="Courier New"/>
                <a:ea typeface="Courier New"/>
              </a:rPr>
              <a:t>)</a:t>
            </a:r>
            <a:endParaRPr lang="en-SG" b="1" dirty="0">
              <a:latin typeface="Arial"/>
              <a:ea typeface="Arial"/>
            </a:endParaRPr>
          </a:p>
          <a:p>
            <a:pPr>
              <a:lnSpc>
                <a:spcPct val="115000"/>
              </a:lnSpc>
              <a:spcAft>
                <a:spcPts val="0"/>
              </a:spcAft>
            </a:pPr>
            <a:r>
              <a:rPr lang="en-GB" b="1" dirty="0">
                <a:latin typeface="Courier New"/>
                <a:ea typeface="Courier New"/>
              </a:rPr>
              <a:t> </a:t>
            </a:r>
            <a:endParaRPr lang="en-SG" b="1" dirty="0">
              <a:latin typeface="Arial"/>
              <a:ea typeface="Arial"/>
            </a:endParaRPr>
          </a:p>
          <a:p>
            <a:pPr>
              <a:lnSpc>
                <a:spcPct val="115000"/>
              </a:lnSpc>
              <a:spcAft>
                <a:spcPts val="0"/>
              </a:spcAft>
            </a:pPr>
            <a:r>
              <a:rPr lang="en-GB" b="1" dirty="0">
                <a:solidFill>
                  <a:srgbClr val="B7B7B7"/>
                </a:solidFill>
                <a:latin typeface="Courier New"/>
                <a:ea typeface="Courier New"/>
              </a:rPr>
              <a:t># Output the density</a:t>
            </a:r>
            <a:endParaRPr lang="en-SG" b="1" dirty="0">
              <a:latin typeface="Arial"/>
              <a:ea typeface="Arial"/>
            </a:endParaRPr>
          </a:p>
          <a:p>
            <a:pPr>
              <a:lnSpc>
                <a:spcPct val="115000"/>
              </a:lnSpc>
              <a:spcAft>
                <a:spcPts val="0"/>
              </a:spcAft>
            </a:pPr>
            <a:r>
              <a:rPr lang="en-GB" b="1" dirty="0">
                <a:solidFill>
                  <a:srgbClr val="3C78D8"/>
                </a:solidFill>
                <a:latin typeface="Courier New"/>
                <a:ea typeface="Courier New"/>
              </a:rPr>
              <a:t>print</a:t>
            </a:r>
            <a:r>
              <a:rPr lang="en-GB" b="1" dirty="0">
                <a:latin typeface="Courier New"/>
                <a:ea typeface="Courier New"/>
              </a:rPr>
              <a:t>('</a:t>
            </a:r>
            <a:r>
              <a:rPr lang="en-GB" b="1" dirty="0">
                <a:solidFill>
                  <a:srgbClr val="6AA84F"/>
                </a:solidFill>
                <a:latin typeface="Courier New"/>
                <a:ea typeface="Courier New"/>
              </a:rPr>
              <a:t>\</a:t>
            </a:r>
            <a:r>
              <a:rPr lang="en-GB" b="1" dirty="0" err="1">
                <a:solidFill>
                  <a:srgbClr val="6AA84F"/>
                </a:solidFill>
                <a:latin typeface="Courier New"/>
                <a:ea typeface="Courier New"/>
              </a:rPr>
              <a:t>nThe</a:t>
            </a:r>
            <a:r>
              <a:rPr lang="en-GB" b="1" dirty="0">
                <a:solidFill>
                  <a:srgbClr val="6AA84F"/>
                </a:solidFill>
                <a:latin typeface="Courier New"/>
                <a:ea typeface="Courier New"/>
              </a:rPr>
              <a:t> population density of </a:t>
            </a:r>
            <a:r>
              <a:rPr lang="en-GB" b="1" dirty="0">
                <a:latin typeface="Courier New"/>
                <a:ea typeface="Courier New"/>
              </a:rPr>
              <a:t>',</a:t>
            </a:r>
            <a:r>
              <a:rPr lang="en-GB" b="1" dirty="0" err="1">
                <a:latin typeface="Courier New"/>
                <a:ea typeface="Courier New"/>
              </a:rPr>
              <a:t>country_name</a:t>
            </a:r>
            <a:r>
              <a:rPr lang="en-GB" b="1" dirty="0">
                <a:latin typeface="Courier New"/>
                <a:ea typeface="Courier New"/>
              </a:rPr>
              <a:t> ,'</a:t>
            </a:r>
            <a:r>
              <a:rPr lang="en-GB" b="1" dirty="0">
                <a:solidFill>
                  <a:srgbClr val="6AA84F"/>
                </a:solidFill>
                <a:latin typeface="Courier New"/>
                <a:ea typeface="Courier New"/>
              </a:rPr>
              <a:t>is </a:t>
            </a:r>
            <a:r>
              <a:rPr lang="en-GB" b="1" dirty="0">
                <a:latin typeface="Courier New"/>
                <a:ea typeface="Courier New"/>
              </a:rPr>
              <a:t>',</a:t>
            </a:r>
            <a:r>
              <a:rPr lang="en-GB" b="1" dirty="0" err="1">
                <a:solidFill>
                  <a:srgbClr val="3C78D8"/>
                </a:solidFill>
                <a:latin typeface="Courier New"/>
                <a:ea typeface="Courier New"/>
              </a:rPr>
              <a:t>int</a:t>
            </a:r>
            <a:r>
              <a:rPr lang="en-GB" b="1" dirty="0">
                <a:latin typeface="Courier New"/>
                <a:ea typeface="Courier New"/>
              </a:rPr>
              <a:t>(</a:t>
            </a:r>
            <a:r>
              <a:rPr lang="en-GB" b="1" dirty="0" err="1">
                <a:latin typeface="Courier New"/>
                <a:ea typeface="Courier New"/>
              </a:rPr>
              <a:t>country_density</a:t>
            </a:r>
            <a:r>
              <a:rPr lang="en-GB" b="1" dirty="0">
                <a:latin typeface="Courier New"/>
                <a:ea typeface="Courier New"/>
              </a:rPr>
              <a:t>),'</a:t>
            </a:r>
            <a:r>
              <a:rPr lang="en-GB" b="1" dirty="0">
                <a:solidFill>
                  <a:srgbClr val="6AA84F"/>
                </a:solidFill>
                <a:latin typeface="Courier New"/>
                <a:ea typeface="Courier New"/>
              </a:rPr>
              <a:t>people per km2</a:t>
            </a:r>
            <a:r>
              <a:rPr lang="en-GB" b="1" dirty="0">
                <a:latin typeface="Courier New"/>
                <a:ea typeface="Courier New"/>
              </a:rPr>
              <a:t>')</a:t>
            </a:r>
            <a:endParaRPr lang="en-SG" b="1" dirty="0">
              <a:effectLst/>
              <a:latin typeface="Arial"/>
              <a:ea typeface="Arial"/>
            </a:endParaRPr>
          </a:p>
        </p:txBody>
      </p:sp>
    </p:spTree>
    <p:extLst>
      <p:ext uri="{BB962C8B-B14F-4D97-AF65-F5344CB8AC3E}">
        <p14:creationId xmlns:p14="http://schemas.microsoft.com/office/powerpoint/2010/main" val="29050649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2322174"/>
          </a:xfrm>
          <a:prstGeom prst="rect">
            <a:avLst/>
          </a:prstGeom>
        </p:spPr>
        <p:txBody>
          <a:bodyPr wrap="square">
            <a:spAutoFit/>
          </a:bodyPr>
          <a:lstStyle/>
          <a:p>
            <a:pPr algn="just">
              <a:lnSpc>
                <a:spcPct val="115000"/>
              </a:lnSpc>
              <a:spcAft>
                <a:spcPts val="0"/>
              </a:spcAft>
            </a:pPr>
            <a:r>
              <a:rPr lang="en-GB" b="1" dirty="0">
                <a:latin typeface="Arial"/>
                <a:ea typeface="Arial"/>
              </a:rPr>
              <a:t>5. Build a function occurrences that takes as input a string </a:t>
            </a:r>
            <a:r>
              <a:rPr lang="en-GB" b="1" dirty="0" err="1">
                <a:latin typeface="Arial"/>
                <a:ea typeface="Arial"/>
              </a:rPr>
              <a:t>my_str</a:t>
            </a:r>
            <a:r>
              <a:rPr lang="en-GB" b="1" dirty="0">
                <a:latin typeface="Arial"/>
                <a:ea typeface="Arial"/>
              </a:rPr>
              <a:t> and a character </a:t>
            </a:r>
            <a:r>
              <a:rPr lang="en-GB" b="1" dirty="0" err="1">
                <a:latin typeface="Arial"/>
                <a:ea typeface="Arial"/>
              </a:rPr>
              <a:t>my_char</a:t>
            </a:r>
            <a:r>
              <a:rPr lang="en-GB" b="1" dirty="0">
                <a:latin typeface="Arial"/>
                <a:ea typeface="Arial"/>
              </a:rPr>
              <a:t>.</a:t>
            </a:r>
            <a:r>
              <a:rPr lang="en-GB" dirty="0">
                <a:latin typeface="Arial"/>
                <a:ea typeface="Arial"/>
              </a:rPr>
              <a:t> It will then compute and output the number of occurrences of the character </a:t>
            </a:r>
            <a:r>
              <a:rPr lang="en-GB" dirty="0" err="1">
                <a:latin typeface="Arial"/>
                <a:ea typeface="Arial"/>
              </a:rPr>
              <a:t>my_char</a:t>
            </a:r>
            <a:r>
              <a:rPr lang="en-GB" dirty="0">
                <a:latin typeface="Arial"/>
                <a:ea typeface="Arial"/>
              </a:rPr>
              <a:t> in </a:t>
            </a:r>
            <a:r>
              <a:rPr lang="en-GB" dirty="0" err="1">
                <a:latin typeface="Arial"/>
                <a:ea typeface="Arial"/>
              </a:rPr>
              <a:t>my_str</a:t>
            </a:r>
            <a:r>
              <a:rPr lang="en-GB" dirty="0">
                <a:latin typeface="Arial"/>
                <a:ea typeface="Arial"/>
              </a:rPr>
              <a:t>. It will also output the list of the occurrences indexes (if no occurrence, it simply outputs an empty list).</a:t>
            </a:r>
            <a:endParaRPr lang="en-SG" b="1" dirty="0">
              <a:latin typeface="Arial"/>
              <a:ea typeface="Arial"/>
            </a:endParaRPr>
          </a:p>
          <a:p>
            <a:pPr>
              <a:lnSpc>
                <a:spcPct val="115000"/>
              </a:lnSpc>
              <a:spcAft>
                <a:spcPts val="0"/>
              </a:spcAft>
            </a:pPr>
            <a:r>
              <a:rPr lang="en-GB" dirty="0">
                <a:latin typeface="Arial"/>
                <a:ea typeface="Arial"/>
              </a:rPr>
              <a:t> </a:t>
            </a:r>
            <a:endParaRPr lang="en-SG" b="1" dirty="0">
              <a:latin typeface="Arial"/>
              <a:ea typeface="Arial"/>
            </a:endParaRPr>
          </a:p>
          <a:p>
            <a:pPr>
              <a:lnSpc>
                <a:spcPct val="115000"/>
              </a:lnSpc>
              <a:spcAft>
                <a:spcPts val="0"/>
              </a:spcAft>
            </a:pPr>
            <a:r>
              <a:rPr lang="en-GB" dirty="0">
                <a:latin typeface="Arial"/>
                <a:ea typeface="Arial"/>
              </a:rPr>
              <a:t>Example:</a:t>
            </a:r>
            <a:endParaRPr lang="en-SG" b="1" dirty="0">
              <a:latin typeface="Arial"/>
              <a:ea typeface="Arial"/>
            </a:endParaRPr>
          </a:p>
          <a:p>
            <a:pPr>
              <a:lnSpc>
                <a:spcPct val="115000"/>
              </a:lnSpc>
              <a:spcAft>
                <a:spcPts val="0"/>
              </a:spcAft>
            </a:pPr>
            <a:r>
              <a:rPr lang="en-GB" dirty="0">
                <a:latin typeface="Courier New"/>
                <a:ea typeface="Courier New"/>
              </a:rPr>
              <a:t>occurrences('</a:t>
            </a:r>
            <a:r>
              <a:rPr lang="en-GB" dirty="0" err="1">
                <a:latin typeface="Courier New"/>
                <a:ea typeface="Courier New"/>
              </a:rPr>
              <a:t>penpinappleapplepen</a:t>
            </a:r>
            <a:r>
              <a:rPr lang="en-GB" dirty="0">
                <a:latin typeface="Courier New"/>
                <a:ea typeface="Courier New"/>
              </a:rPr>
              <a:t>', 'p')</a:t>
            </a:r>
            <a:endParaRPr lang="en-SG" b="1" dirty="0">
              <a:latin typeface="Arial"/>
              <a:ea typeface="Arial"/>
            </a:endParaRPr>
          </a:p>
          <a:p>
            <a:pPr>
              <a:lnSpc>
                <a:spcPct val="115000"/>
              </a:lnSpc>
              <a:spcAft>
                <a:spcPts val="0"/>
              </a:spcAft>
            </a:pPr>
            <a:r>
              <a:rPr lang="en-GB" dirty="0">
                <a:latin typeface="Courier New"/>
                <a:ea typeface="Courier New"/>
              </a:rPr>
              <a:t>(7, [0, 3, 7, 8, 12, 13, 16])</a:t>
            </a:r>
            <a:endParaRPr lang="en-SG" b="1" dirty="0">
              <a:effectLst/>
              <a:latin typeface="Arial"/>
              <a:ea typeface="Arial"/>
            </a:endParaRPr>
          </a:p>
        </p:txBody>
      </p:sp>
    </p:spTree>
    <p:extLst>
      <p:ext uri="{BB962C8B-B14F-4D97-AF65-F5344CB8AC3E}">
        <p14:creationId xmlns:p14="http://schemas.microsoft.com/office/powerpoint/2010/main" val="30904730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5000" y="640823"/>
            <a:ext cx="3418659" cy="5583148"/>
          </a:xfrm>
        </p:spPr>
        <p:txBody>
          <a:bodyPr anchor="ctr">
            <a:normAutofit/>
          </a:bodyPr>
          <a:lstStyle/>
          <a:p>
            <a:r>
              <a:rPr lang="en-US" sz="5400"/>
              <a:t>What do we know?</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793FD33B-1E95-4433-901E-0035B68979BB}"/>
              </a:ext>
            </a:extLst>
          </p:cNvPr>
          <p:cNvGraphicFramePr>
            <a:graphicFrameLocks noGrp="1"/>
          </p:cNvGraphicFramePr>
          <p:nvPr>
            <p:ph idx="1"/>
            <p:extLst>
              <p:ext uri="{D42A27DB-BD31-4B8C-83A1-F6EECF244321}">
                <p14:modId xmlns:p14="http://schemas.microsoft.com/office/powerpoint/2010/main" val="996897967"/>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80316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2322174"/>
          </a:xfrm>
          <a:prstGeom prst="rect">
            <a:avLst/>
          </a:prstGeom>
        </p:spPr>
        <p:txBody>
          <a:bodyPr wrap="square">
            <a:spAutoFit/>
          </a:bodyPr>
          <a:lstStyle/>
          <a:p>
            <a:pPr algn="just">
              <a:lnSpc>
                <a:spcPct val="115000"/>
              </a:lnSpc>
              <a:spcAft>
                <a:spcPts val="0"/>
              </a:spcAft>
            </a:pPr>
            <a:r>
              <a:rPr lang="en-GB" b="1" dirty="0">
                <a:latin typeface="Arial"/>
                <a:ea typeface="Arial"/>
              </a:rPr>
              <a:t>5. Build a function occurrences that takes as input a string </a:t>
            </a:r>
            <a:r>
              <a:rPr lang="en-GB" b="1" dirty="0" err="1">
                <a:latin typeface="Arial"/>
                <a:ea typeface="Arial"/>
              </a:rPr>
              <a:t>my_str</a:t>
            </a:r>
            <a:r>
              <a:rPr lang="en-GB" b="1" dirty="0">
                <a:latin typeface="Arial"/>
                <a:ea typeface="Arial"/>
              </a:rPr>
              <a:t> and a character </a:t>
            </a:r>
            <a:r>
              <a:rPr lang="en-GB" b="1" dirty="0" err="1">
                <a:latin typeface="Arial"/>
                <a:ea typeface="Arial"/>
              </a:rPr>
              <a:t>my_char</a:t>
            </a:r>
            <a:r>
              <a:rPr lang="en-GB" b="1" dirty="0">
                <a:latin typeface="Arial"/>
                <a:ea typeface="Arial"/>
              </a:rPr>
              <a:t>.</a:t>
            </a:r>
            <a:r>
              <a:rPr lang="en-GB" dirty="0">
                <a:latin typeface="Arial"/>
                <a:ea typeface="Arial"/>
              </a:rPr>
              <a:t> It will then compute and output the number of occurrences of the character </a:t>
            </a:r>
            <a:r>
              <a:rPr lang="en-GB" dirty="0" err="1">
                <a:latin typeface="Arial"/>
                <a:ea typeface="Arial"/>
              </a:rPr>
              <a:t>my_char</a:t>
            </a:r>
            <a:r>
              <a:rPr lang="en-GB" dirty="0">
                <a:latin typeface="Arial"/>
                <a:ea typeface="Arial"/>
              </a:rPr>
              <a:t> in </a:t>
            </a:r>
            <a:r>
              <a:rPr lang="en-GB" dirty="0" err="1">
                <a:latin typeface="Arial"/>
                <a:ea typeface="Arial"/>
              </a:rPr>
              <a:t>my_str</a:t>
            </a:r>
            <a:r>
              <a:rPr lang="en-GB" dirty="0">
                <a:latin typeface="Arial"/>
                <a:ea typeface="Arial"/>
              </a:rPr>
              <a:t>. It will also output the list of the occurrences indexes (if no occurrence, it simply outputs an empty list).</a:t>
            </a:r>
            <a:endParaRPr lang="en-SG" b="1" dirty="0">
              <a:latin typeface="Arial"/>
              <a:ea typeface="Arial"/>
            </a:endParaRPr>
          </a:p>
          <a:p>
            <a:pPr>
              <a:lnSpc>
                <a:spcPct val="115000"/>
              </a:lnSpc>
              <a:spcAft>
                <a:spcPts val="0"/>
              </a:spcAft>
            </a:pPr>
            <a:r>
              <a:rPr lang="en-GB" dirty="0">
                <a:latin typeface="Arial"/>
                <a:ea typeface="Arial"/>
              </a:rPr>
              <a:t> </a:t>
            </a:r>
            <a:endParaRPr lang="en-SG" b="1" dirty="0">
              <a:latin typeface="Arial"/>
              <a:ea typeface="Arial"/>
            </a:endParaRPr>
          </a:p>
          <a:p>
            <a:pPr>
              <a:lnSpc>
                <a:spcPct val="115000"/>
              </a:lnSpc>
              <a:spcAft>
                <a:spcPts val="0"/>
              </a:spcAft>
            </a:pPr>
            <a:r>
              <a:rPr lang="en-GB" dirty="0">
                <a:latin typeface="Arial"/>
                <a:ea typeface="Arial"/>
              </a:rPr>
              <a:t>Example:</a:t>
            </a:r>
            <a:endParaRPr lang="en-SG" b="1" dirty="0">
              <a:latin typeface="Arial"/>
              <a:ea typeface="Arial"/>
            </a:endParaRPr>
          </a:p>
          <a:p>
            <a:pPr>
              <a:lnSpc>
                <a:spcPct val="115000"/>
              </a:lnSpc>
              <a:spcAft>
                <a:spcPts val="0"/>
              </a:spcAft>
            </a:pPr>
            <a:r>
              <a:rPr lang="en-GB" dirty="0">
                <a:latin typeface="Courier New"/>
                <a:ea typeface="Courier New"/>
              </a:rPr>
              <a:t>occurrences('</a:t>
            </a:r>
            <a:r>
              <a:rPr lang="en-GB" dirty="0" err="1">
                <a:latin typeface="Courier New"/>
                <a:ea typeface="Courier New"/>
              </a:rPr>
              <a:t>penpinappleapplepen</a:t>
            </a:r>
            <a:r>
              <a:rPr lang="en-GB" dirty="0">
                <a:latin typeface="Courier New"/>
                <a:ea typeface="Courier New"/>
              </a:rPr>
              <a:t>', 'p')</a:t>
            </a:r>
            <a:endParaRPr lang="en-SG" b="1" dirty="0">
              <a:latin typeface="Arial"/>
              <a:ea typeface="Arial"/>
            </a:endParaRPr>
          </a:p>
          <a:p>
            <a:pPr>
              <a:lnSpc>
                <a:spcPct val="115000"/>
              </a:lnSpc>
              <a:spcAft>
                <a:spcPts val="0"/>
              </a:spcAft>
            </a:pPr>
            <a:r>
              <a:rPr lang="en-GB" dirty="0">
                <a:latin typeface="Courier New"/>
                <a:ea typeface="Courier New"/>
              </a:rPr>
              <a:t>(7, [0, 3, 7, 8, 12, 13, 16])</a:t>
            </a:r>
            <a:endParaRPr lang="en-SG" b="1" dirty="0">
              <a:effectLst/>
              <a:latin typeface="Arial"/>
              <a:ea typeface="Arial"/>
            </a:endParaRPr>
          </a:p>
        </p:txBody>
      </p:sp>
      <p:sp>
        <p:nvSpPr>
          <p:cNvPr id="5" name="Rectangle 4"/>
          <p:cNvSpPr/>
          <p:nvPr/>
        </p:nvSpPr>
        <p:spPr>
          <a:xfrm>
            <a:off x="0" y="2534825"/>
            <a:ext cx="12192000" cy="3914918"/>
          </a:xfrm>
          <a:prstGeom prst="rect">
            <a:avLst/>
          </a:prstGeom>
        </p:spPr>
        <p:txBody>
          <a:bodyPr wrap="square">
            <a:spAutoFit/>
          </a:bodyPr>
          <a:lstStyle/>
          <a:p>
            <a:pPr>
              <a:lnSpc>
                <a:spcPct val="115000"/>
              </a:lnSpc>
              <a:spcAft>
                <a:spcPts val="0"/>
              </a:spcAft>
            </a:pPr>
            <a:r>
              <a:rPr lang="en-GB" b="1" dirty="0">
                <a:latin typeface="Arial"/>
                <a:ea typeface="Arial"/>
              </a:rPr>
              <a:t>Solution:</a:t>
            </a:r>
            <a:endParaRPr lang="en-SG" b="1" dirty="0">
              <a:latin typeface="Arial"/>
              <a:ea typeface="Arial"/>
            </a:endParaRPr>
          </a:p>
          <a:p>
            <a:pPr>
              <a:lnSpc>
                <a:spcPct val="115000"/>
              </a:lnSpc>
              <a:spcAft>
                <a:spcPts val="0"/>
              </a:spcAft>
            </a:pPr>
            <a:r>
              <a:rPr lang="en-GB" b="1" dirty="0" err="1">
                <a:solidFill>
                  <a:srgbClr val="3C78D8"/>
                </a:solidFill>
                <a:latin typeface="Courier New"/>
                <a:ea typeface="Courier New"/>
              </a:rPr>
              <a:t>def</a:t>
            </a:r>
            <a:r>
              <a:rPr lang="en-GB" b="1" dirty="0">
                <a:solidFill>
                  <a:srgbClr val="3C78D8"/>
                </a:solidFill>
                <a:latin typeface="Courier New"/>
                <a:ea typeface="Courier New"/>
              </a:rPr>
              <a:t> </a:t>
            </a:r>
            <a:r>
              <a:rPr lang="en-GB" b="1" dirty="0">
                <a:latin typeface="Courier New"/>
                <a:ea typeface="Courier New"/>
              </a:rPr>
              <a:t>occurrences(</a:t>
            </a:r>
            <a:r>
              <a:rPr lang="en-GB" b="1" dirty="0" err="1">
                <a:latin typeface="Courier New"/>
                <a:ea typeface="Courier New"/>
              </a:rPr>
              <a:t>my_str</a:t>
            </a:r>
            <a:r>
              <a:rPr lang="en-GB" b="1" dirty="0">
                <a:latin typeface="Courier New"/>
                <a:ea typeface="Courier New"/>
              </a:rPr>
              <a:t> , </a:t>
            </a:r>
            <a:r>
              <a:rPr lang="en-GB" b="1" dirty="0" err="1">
                <a:latin typeface="Courier New"/>
                <a:ea typeface="Courier New"/>
              </a:rPr>
              <a:t>my_char</a:t>
            </a:r>
            <a:r>
              <a:rPr lang="en-GB" b="1" dirty="0">
                <a:latin typeface="Courier New"/>
                <a:ea typeface="Courier New"/>
              </a:rPr>
              <a:t>):</a:t>
            </a:r>
            <a:endParaRPr lang="en-SG" b="1" dirty="0">
              <a:latin typeface="Arial"/>
              <a:ea typeface="Arial"/>
            </a:endParaRPr>
          </a:p>
          <a:p>
            <a:pPr marL="457200">
              <a:lnSpc>
                <a:spcPct val="115000"/>
              </a:lnSpc>
              <a:spcAft>
                <a:spcPts val="0"/>
              </a:spcAft>
            </a:pPr>
            <a:r>
              <a:rPr lang="en-GB" b="1" dirty="0">
                <a:solidFill>
                  <a:srgbClr val="999999"/>
                </a:solidFill>
                <a:latin typeface="Courier New"/>
                <a:ea typeface="Courier New"/>
              </a:rPr>
              <a:t>""" Computes the number of occurrences of the character </a:t>
            </a:r>
            <a:r>
              <a:rPr lang="en-GB" b="1" dirty="0" err="1">
                <a:solidFill>
                  <a:srgbClr val="999999"/>
                </a:solidFill>
                <a:latin typeface="Courier New"/>
                <a:ea typeface="Courier New"/>
              </a:rPr>
              <a:t>my_char</a:t>
            </a:r>
            <a:r>
              <a:rPr lang="en-GB" b="1" dirty="0">
                <a:solidFill>
                  <a:srgbClr val="999999"/>
                </a:solidFill>
                <a:latin typeface="Courier New"/>
                <a:ea typeface="Courier New"/>
              </a:rPr>
              <a:t> in the string </a:t>
            </a:r>
            <a:r>
              <a:rPr lang="en-GB" b="1" dirty="0" err="1">
                <a:solidFill>
                  <a:srgbClr val="999999"/>
                </a:solidFill>
                <a:latin typeface="Courier New"/>
                <a:ea typeface="Courier New"/>
              </a:rPr>
              <a:t>my_str</a:t>
            </a:r>
            <a:r>
              <a:rPr lang="en-GB" b="1" dirty="0">
                <a:solidFill>
                  <a:srgbClr val="999999"/>
                </a:solidFill>
                <a:latin typeface="Courier New"/>
                <a:ea typeface="Courier New"/>
              </a:rPr>
              <a:t>. Returns a counter of the occurrences and </a:t>
            </a:r>
            <a:r>
              <a:rPr lang="en-GB" b="1" dirty="0">
                <a:latin typeface="Courier New"/>
                <a:ea typeface="Courier New"/>
              </a:rPr>
              <a:t>	</a:t>
            </a:r>
            <a:r>
              <a:rPr lang="en-GB" b="1" dirty="0">
                <a:solidFill>
                  <a:srgbClr val="999999"/>
                </a:solidFill>
                <a:latin typeface="Courier New"/>
                <a:ea typeface="Courier New"/>
              </a:rPr>
              <a:t>a list containing the indexes of the occurrences."""</a:t>
            </a:r>
            <a:endParaRPr lang="en-SG" b="1" dirty="0">
              <a:latin typeface="Arial"/>
              <a:ea typeface="Arial"/>
            </a:endParaRPr>
          </a:p>
          <a:p>
            <a:pPr>
              <a:lnSpc>
                <a:spcPct val="115000"/>
              </a:lnSpc>
              <a:spcAft>
                <a:spcPts val="0"/>
              </a:spcAft>
            </a:pPr>
            <a:r>
              <a:rPr lang="en-GB" b="1" dirty="0">
                <a:latin typeface="Courier New"/>
                <a:ea typeface="Courier New"/>
              </a:rPr>
              <a:t>   </a:t>
            </a:r>
            <a:r>
              <a:rPr lang="en-GB" b="1" dirty="0" err="1">
                <a:latin typeface="Courier New"/>
                <a:ea typeface="Courier New"/>
              </a:rPr>
              <a:t>my_list</a:t>
            </a:r>
            <a:r>
              <a:rPr lang="en-GB" b="1" dirty="0">
                <a:latin typeface="Courier New"/>
                <a:ea typeface="Courier New"/>
              </a:rPr>
              <a:t> = []</a:t>
            </a:r>
            <a:endParaRPr lang="en-SG" b="1" dirty="0">
              <a:latin typeface="Arial"/>
              <a:ea typeface="Arial"/>
            </a:endParaRPr>
          </a:p>
          <a:p>
            <a:pPr>
              <a:lnSpc>
                <a:spcPct val="115000"/>
              </a:lnSpc>
              <a:spcAft>
                <a:spcPts val="0"/>
              </a:spcAft>
            </a:pPr>
            <a:r>
              <a:rPr lang="en-GB" b="1" dirty="0">
                <a:latin typeface="Courier New"/>
                <a:ea typeface="Courier New"/>
              </a:rPr>
              <a:t>   counter = 0</a:t>
            </a:r>
            <a:endParaRPr lang="en-SG" b="1" dirty="0">
              <a:latin typeface="Arial"/>
              <a:ea typeface="Arial"/>
            </a:endParaRPr>
          </a:p>
          <a:p>
            <a:pPr>
              <a:lnSpc>
                <a:spcPct val="115000"/>
              </a:lnSpc>
              <a:spcAft>
                <a:spcPts val="0"/>
              </a:spcAft>
            </a:pPr>
            <a:r>
              <a:rPr lang="en-GB" b="1" dirty="0">
                <a:latin typeface="Courier New"/>
                <a:ea typeface="Courier New"/>
              </a:rPr>
              <a:t>   </a:t>
            </a:r>
            <a:r>
              <a:rPr lang="en-GB" b="1" dirty="0">
                <a:solidFill>
                  <a:srgbClr val="3C78D8"/>
                </a:solidFill>
                <a:latin typeface="Courier New"/>
                <a:ea typeface="Courier New"/>
              </a:rPr>
              <a:t>for </a:t>
            </a:r>
            <a:r>
              <a:rPr lang="en-GB" b="1" dirty="0">
                <a:latin typeface="Courier New"/>
                <a:ea typeface="Courier New"/>
              </a:rPr>
              <a:t>i </a:t>
            </a:r>
            <a:r>
              <a:rPr lang="en-GB" b="1" dirty="0">
                <a:solidFill>
                  <a:srgbClr val="3C78D8"/>
                </a:solidFill>
                <a:latin typeface="Courier New"/>
                <a:ea typeface="Courier New"/>
              </a:rPr>
              <a:t>in range</a:t>
            </a:r>
            <a:r>
              <a:rPr lang="en-GB" b="1" dirty="0">
                <a:latin typeface="Courier New"/>
                <a:ea typeface="Courier New"/>
              </a:rPr>
              <a:t>(</a:t>
            </a:r>
            <a:r>
              <a:rPr lang="en-GB" b="1" dirty="0" err="1">
                <a:solidFill>
                  <a:srgbClr val="3C78D8"/>
                </a:solidFill>
                <a:latin typeface="Courier New"/>
                <a:ea typeface="Courier New"/>
              </a:rPr>
              <a:t>len</a:t>
            </a:r>
            <a:r>
              <a:rPr lang="en-GB" b="1" dirty="0">
                <a:latin typeface="Courier New"/>
                <a:ea typeface="Courier New"/>
              </a:rPr>
              <a:t>(</a:t>
            </a:r>
            <a:r>
              <a:rPr lang="en-GB" b="1" dirty="0" err="1">
                <a:latin typeface="Courier New"/>
                <a:ea typeface="Courier New"/>
              </a:rPr>
              <a:t>my_str</a:t>
            </a:r>
            <a:r>
              <a:rPr lang="en-GB" b="1" dirty="0">
                <a:latin typeface="Courier New"/>
                <a:ea typeface="Courier New"/>
              </a:rPr>
              <a:t>)):</a:t>
            </a:r>
            <a:endParaRPr lang="en-SG" b="1" dirty="0">
              <a:latin typeface="Arial"/>
              <a:ea typeface="Arial"/>
            </a:endParaRPr>
          </a:p>
          <a:p>
            <a:pPr>
              <a:lnSpc>
                <a:spcPct val="115000"/>
              </a:lnSpc>
              <a:spcAft>
                <a:spcPts val="0"/>
              </a:spcAft>
            </a:pPr>
            <a:r>
              <a:rPr lang="en-GB" b="1" dirty="0">
                <a:latin typeface="Courier New"/>
                <a:ea typeface="Courier New"/>
              </a:rPr>
              <a:t>       </a:t>
            </a:r>
            <a:r>
              <a:rPr lang="en-GB" b="1" dirty="0">
                <a:solidFill>
                  <a:srgbClr val="3C78D8"/>
                </a:solidFill>
                <a:latin typeface="Courier New"/>
                <a:ea typeface="Courier New"/>
              </a:rPr>
              <a:t>if </a:t>
            </a:r>
            <a:r>
              <a:rPr lang="en-GB" b="1" dirty="0" err="1">
                <a:latin typeface="Courier New"/>
                <a:ea typeface="Courier New"/>
              </a:rPr>
              <a:t>my_str</a:t>
            </a:r>
            <a:r>
              <a:rPr lang="en-GB" b="1" dirty="0">
                <a:latin typeface="Courier New"/>
                <a:ea typeface="Courier New"/>
              </a:rPr>
              <a:t>[i] == </a:t>
            </a:r>
            <a:r>
              <a:rPr lang="en-GB" b="1" dirty="0" err="1">
                <a:latin typeface="Courier New"/>
                <a:ea typeface="Courier New"/>
              </a:rPr>
              <a:t>my_char</a:t>
            </a:r>
            <a:r>
              <a:rPr lang="en-GB" b="1" dirty="0">
                <a:latin typeface="Courier New"/>
                <a:ea typeface="Courier New"/>
              </a:rPr>
              <a:t> :</a:t>
            </a:r>
            <a:endParaRPr lang="en-SG" b="1" dirty="0">
              <a:latin typeface="Arial"/>
              <a:ea typeface="Arial"/>
            </a:endParaRPr>
          </a:p>
          <a:p>
            <a:pPr lvl="1">
              <a:lnSpc>
                <a:spcPct val="115000"/>
              </a:lnSpc>
            </a:pPr>
            <a:r>
              <a:rPr lang="en-GB" b="1" dirty="0">
                <a:latin typeface="Courier New"/>
                <a:ea typeface="Courier New"/>
              </a:rPr>
              <a:t>		counter += 1</a:t>
            </a:r>
            <a:endParaRPr lang="en-SG" b="1" dirty="0">
              <a:latin typeface="Arial"/>
              <a:ea typeface="Arial"/>
            </a:endParaRPr>
          </a:p>
          <a:p>
            <a:pPr>
              <a:lnSpc>
                <a:spcPct val="115000"/>
              </a:lnSpc>
              <a:spcAft>
                <a:spcPts val="0"/>
              </a:spcAft>
            </a:pPr>
            <a:r>
              <a:rPr lang="en-GB" b="1" dirty="0">
                <a:latin typeface="Courier New"/>
                <a:ea typeface="Courier New"/>
              </a:rPr>
              <a:t>		</a:t>
            </a:r>
            <a:r>
              <a:rPr lang="en-GB" b="1" dirty="0" err="1">
                <a:latin typeface="Courier New"/>
                <a:ea typeface="Courier New"/>
              </a:rPr>
              <a:t>my_list.append</a:t>
            </a:r>
            <a:r>
              <a:rPr lang="en-GB" b="1" dirty="0">
                <a:latin typeface="Courier New"/>
                <a:ea typeface="Courier New"/>
              </a:rPr>
              <a:t>(i)</a:t>
            </a:r>
            <a:endParaRPr lang="en-SG" b="1" dirty="0">
              <a:latin typeface="Arial"/>
              <a:ea typeface="Arial"/>
            </a:endParaRPr>
          </a:p>
          <a:p>
            <a:pPr>
              <a:lnSpc>
                <a:spcPct val="115000"/>
              </a:lnSpc>
              <a:spcAft>
                <a:spcPts val="0"/>
              </a:spcAft>
            </a:pPr>
            <a:r>
              <a:rPr lang="en-GB" b="1" dirty="0">
                <a:latin typeface="Courier New"/>
                <a:ea typeface="Courier New"/>
              </a:rPr>
              <a:t>   </a:t>
            </a:r>
            <a:r>
              <a:rPr lang="en-GB" b="1" dirty="0">
                <a:solidFill>
                  <a:srgbClr val="3C78D8"/>
                </a:solidFill>
                <a:latin typeface="Courier New"/>
                <a:ea typeface="Courier New"/>
              </a:rPr>
              <a:t>return</a:t>
            </a:r>
            <a:r>
              <a:rPr lang="en-GB" b="1" dirty="0">
                <a:latin typeface="Courier New"/>
                <a:ea typeface="Courier New"/>
              </a:rPr>
              <a:t>(counter, </a:t>
            </a:r>
            <a:r>
              <a:rPr lang="en-GB" b="1" dirty="0" err="1">
                <a:latin typeface="Courier New"/>
                <a:ea typeface="Courier New"/>
              </a:rPr>
              <a:t>my_list</a:t>
            </a:r>
            <a:r>
              <a:rPr lang="en-GB" b="1" dirty="0">
                <a:latin typeface="Courier New"/>
                <a:ea typeface="Courier New"/>
              </a:rPr>
              <a:t>)</a:t>
            </a:r>
            <a:endParaRPr lang="en-SG" b="1" dirty="0">
              <a:effectLst/>
              <a:latin typeface="Arial"/>
              <a:ea typeface="Arial"/>
            </a:endParaRPr>
          </a:p>
        </p:txBody>
      </p:sp>
    </p:spTree>
    <p:extLst>
      <p:ext uri="{BB962C8B-B14F-4D97-AF65-F5344CB8AC3E}">
        <p14:creationId xmlns:p14="http://schemas.microsoft.com/office/powerpoint/2010/main" val="39643701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F999C-4C6F-0745-BF49-21E501CAC8FB}"/>
              </a:ext>
            </a:extLst>
          </p:cNvPr>
          <p:cNvSpPr>
            <a:spLocks noGrp="1"/>
          </p:cNvSpPr>
          <p:nvPr>
            <p:ph type="title"/>
          </p:nvPr>
        </p:nvSpPr>
        <p:spPr>
          <a:xfrm>
            <a:off x="648929" y="629266"/>
            <a:ext cx="3667039" cy="5506358"/>
          </a:xfrm>
        </p:spPr>
        <p:txBody>
          <a:bodyPr>
            <a:normAutofit/>
          </a:bodyPr>
          <a:lstStyle/>
          <a:p>
            <a:r>
              <a:rPr lang="en-US" sz="4000"/>
              <a:t>CA reminders</a:t>
            </a:r>
          </a:p>
        </p:txBody>
      </p:sp>
      <p:sp>
        <p:nvSpPr>
          <p:cNvPr id="25" name="Rectangle 8">
            <a:extLst>
              <a:ext uri="{FF2B5EF4-FFF2-40B4-BE49-F238E27FC236}">
                <a16:creationId xmlns:a16="http://schemas.microsoft.com/office/drawing/2014/main" id="{577D1452-F0B7-431E-9A24-D3F7103D8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0">
            <a:extLst>
              <a:ext uri="{FF2B5EF4-FFF2-40B4-BE49-F238E27FC236}">
                <a16:creationId xmlns:a16="http://schemas.microsoft.com/office/drawing/2014/main" id="{A660F4F9-5DF5-4F15-BE6A-CD8648BB1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8267" y="559407"/>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7" name="Content Placeholder 2">
            <a:extLst>
              <a:ext uri="{FF2B5EF4-FFF2-40B4-BE49-F238E27FC236}">
                <a16:creationId xmlns:a16="http://schemas.microsoft.com/office/drawing/2014/main" id="{74BF0613-35D1-4C14-A454-4188E058538E}"/>
              </a:ext>
            </a:extLst>
          </p:cNvPr>
          <p:cNvGraphicFramePr>
            <a:graphicFrameLocks noGrp="1"/>
          </p:cNvGraphicFramePr>
          <p:nvPr>
            <p:ph idx="1"/>
            <p:extLst>
              <p:ext uri="{D42A27DB-BD31-4B8C-83A1-F6EECF244321}">
                <p14:modId xmlns:p14="http://schemas.microsoft.com/office/powerpoint/2010/main" val="1614294255"/>
              </p:ext>
            </p:extLst>
          </p:nvPr>
        </p:nvGraphicFramePr>
        <p:xfrm>
          <a:off x="5285232" y="722376"/>
          <a:ext cx="6263640" cy="54132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790745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C6A7C1-7013-7543-9231-930B127CE501}"/>
              </a:ext>
            </a:extLst>
          </p:cNvPr>
          <p:cNvSpPr>
            <a:spLocks noGrp="1"/>
          </p:cNvSpPr>
          <p:nvPr>
            <p:ph type="title"/>
          </p:nvPr>
        </p:nvSpPr>
        <p:spPr>
          <a:xfrm>
            <a:off x="831850" y="3126581"/>
            <a:ext cx="10515600" cy="2852737"/>
          </a:xfrm>
        </p:spPr>
        <p:txBody>
          <a:bodyPr>
            <a:normAutofit fontScale="90000"/>
          </a:bodyPr>
          <a:lstStyle/>
          <a:p>
            <a:r>
              <a:rPr lang="en-US" dirty="0"/>
              <a:t>You may leave once you complete the items. Or stick around and chat/discuss</a:t>
            </a:r>
            <a:br>
              <a:rPr lang="en-US" dirty="0"/>
            </a:br>
            <a:r>
              <a:rPr lang="en-US" dirty="0"/>
              <a:t>Emphasis: Must try to work with and within your teams.</a:t>
            </a:r>
          </a:p>
        </p:txBody>
      </p:sp>
      <p:sp>
        <p:nvSpPr>
          <p:cNvPr id="5" name="Text Placeholder 4">
            <a:extLst>
              <a:ext uri="{FF2B5EF4-FFF2-40B4-BE49-F238E27FC236}">
                <a16:creationId xmlns:a16="http://schemas.microsoft.com/office/drawing/2014/main" id="{EF403BEF-155F-0145-BF5F-FBDF685C3AAB}"/>
              </a:ext>
            </a:extLst>
          </p:cNvPr>
          <p:cNvSpPr>
            <a:spLocks noGrp="1"/>
          </p:cNvSpPr>
          <p:nvPr>
            <p:ph type="body" idx="1"/>
          </p:nvPr>
        </p:nvSpPr>
        <p:spPr>
          <a:xfrm>
            <a:off x="831850" y="1626394"/>
            <a:ext cx="10515600" cy="1500187"/>
          </a:xfrm>
        </p:spPr>
        <p:txBody>
          <a:bodyPr/>
          <a:lstStyle/>
          <a:p>
            <a:r>
              <a:rPr lang="en-US" dirty="0"/>
              <a:t>Please enjoy today’s practical with the </a:t>
            </a:r>
            <a:r>
              <a:rPr lang="en-US" dirty="0" err="1"/>
              <a:t>Pis</a:t>
            </a:r>
            <a:endParaRPr lang="en-US" dirty="0"/>
          </a:p>
        </p:txBody>
      </p:sp>
    </p:spTree>
    <p:extLst>
      <p:ext uri="{BB962C8B-B14F-4D97-AF65-F5344CB8AC3E}">
        <p14:creationId xmlns:p14="http://schemas.microsoft.com/office/powerpoint/2010/main" val="3509663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Forms response chart. Question title: The quality and standards of online and teaching course materials are high. Number of responses: 76 responses."/>
          <p:cNvSpPr>
            <a:spLocks noChangeAspect="1" noChangeArrowheads="1"/>
          </p:cNvSpPr>
          <p:nvPr/>
        </p:nvSpPr>
        <p:spPr bwMode="auto">
          <a:xfrm>
            <a:off x="155575" y="8413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744" y="680923"/>
            <a:ext cx="4646601" cy="2380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09797" y="6488779"/>
            <a:ext cx="1798569" cy="369332"/>
          </a:xfrm>
          <a:prstGeom prst="rect">
            <a:avLst/>
          </a:prstGeom>
          <a:solidFill>
            <a:schemeClr val="bg1"/>
          </a:solidFill>
        </p:spPr>
        <p:txBody>
          <a:bodyPr wrap="none" rtlCol="0">
            <a:spAutoFit/>
          </a:bodyPr>
          <a:lstStyle/>
          <a:p>
            <a:r>
              <a:rPr lang="en-SG" dirty="0"/>
              <a:t>Strongly disagree</a:t>
            </a:r>
          </a:p>
        </p:txBody>
      </p:sp>
      <p:sp>
        <p:nvSpPr>
          <p:cNvPr id="7" name="TextBox 6"/>
          <p:cNvSpPr txBox="1"/>
          <p:nvPr/>
        </p:nvSpPr>
        <p:spPr>
          <a:xfrm>
            <a:off x="4724632" y="6485705"/>
            <a:ext cx="1534074" cy="369332"/>
          </a:xfrm>
          <a:prstGeom prst="rect">
            <a:avLst/>
          </a:prstGeom>
          <a:solidFill>
            <a:schemeClr val="bg1"/>
          </a:solidFill>
        </p:spPr>
        <p:txBody>
          <a:bodyPr wrap="none" rtlCol="0">
            <a:spAutoFit/>
          </a:bodyPr>
          <a:lstStyle/>
          <a:p>
            <a:r>
              <a:rPr lang="en-SG" dirty="0"/>
              <a:t>Strongly agree</a:t>
            </a:r>
          </a:p>
        </p:txBody>
      </p:sp>
      <p:pic>
        <p:nvPicPr>
          <p:cNvPr id="3" name="Picture 2">
            <a:extLst>
              <a:ext uri="{FF2B5EF4-FFF2-40B4-BE49-F238E27FC236}">
                <a16:creationId xmlns:a16="http://schemas.microsoft.com/office/drawing/2014/main" id="{35AF0D4B-8069-4820-8846-7A41D222B46E}"/>
              </a:ext>
            </a:extLst>
          </p:cNvPr>
          <p:cNvPicPr>
            <a:picLocks noChangeAspect="1"/>
          </p:cNvPicPr>
          <p:nvPr/>
        </p:nvPicPr>
        <p:blipFill rotWithShape="1">
          <a:blip r:embed="rId3"/>
          <a:srcRect t="10075"/>
          <a:stretch/>
        </p:blipFill>
        <p:spPr>
          <a:xfrm>
            <a:off x="688285" y="3097347"/>
            <a:ext cx="4708595" cy="1662248"/>
          </a:xfrm>
          <a:prstGeom prst="rect">
            <a:avLst/>
          </a:prstGeom>
        </p:spPr>
      </p:pic>
      <p:sp>
        <p:nvSpPr>
          <p:cNvPr id="6" name="TextBox 5">
            <a:extLst>
              <a:ext uri="{FF2B5EF4-FFF2-40B4-BE49-F238E27FC236}">
                <a16:creationId xmlns:a16="http://schemas.microsoft.com/office/drawing/2014/main" id="{12A0884D-3712-4811-BE77-6609C166E6C6}"/>
              </a:ext>
            </a:extLst>
          </p:cNvPr>
          <p:cNvSpPr txBox="1"/>
          <p:nvPr/>
        </p:nvSpPr>
        <p:spPr>
          <a:xfrm>
            <a:off x="1114397" y="1619987"/>
            <a:ext cx="652743" cy="369332"/>
          </a:xfrm>
          <a:prstGeom prst="rect">
            <a:avLst/>
          </a:prstGeom>
          <a:noFill/>
        </p:spPr>
        <p:txBody>
          <a:bodyPr wrap="none" rtlCol="0">
            <a:spAutoFit/>
          </a:bodyPr>
          <a:lstStyle/>
          <a:p>
            <a:r>
              <a:rPr lang="en-SG" dirty="0"/>
              <a:t>2019</a:t>
            </a:r>
          </a:p>
        </p:txBody>
      </p:sp>
      <p:sp>
        <p:nvSpPr>
          <p:cNvPr id="9" name="TextBox 8">
            <a:extLst>
              <a:ext uri="{FF2B5EF4-FFF2-40B4-BE49-F238E27FC236}">
                <a16:creationId xmlns:a16="http://schemas.microsoft.com/office/drawing/2014/main" id="{BE9CFE2C-F66A-4E6E-B04D-B02A4863A5C9}"/>
              </a:ext>
            </a:extLst>
          </p:cNvPr>
          <p:cNvSpPr txBox="1"/>
          <p:nvPr/>
        </p:nvSpPr>
        <p:spPr>
          <a:xfrm>
            <a:off x="1114395" y="3391248"/>
            <a:ext cx="652743" cy="369332"/>
          </a:xfrm>
          <a:prstGeom prst="rect">
            <a:avLst/>
          </a:prstGeom>
          <a:noFill/>
        </p:spPr>
        <p:txBody>
          <a:bodyPr wrap="none" rtlCol="0">
            <a:spAutoFit/>
          </a:bodyPr>
          <a:lstStyle/>
          <a:p>
            <a:r>
              <a:rPr lang="en-SG" dirty="0"/>
              <a:t>2020</a:t>
            </a:r>
          </a:p>
        </p:txBody>
      </p:sp>
      <p:sp>
        <p:nvSpPr>
          <p:cNvPr id="8" name="TextBox 7">
            <a:extLst>
              <a:ext uri="{FF2B5EF4-FFF2-40B4-BE49-F238E27FC236}">
                <a16:creationId xmlns:a16="http://schemas.microsoft.com/office/drawing/2014/main" id="{E93234F7-44FD-45B5-9682-B8416F08C198}"/>
              </a:ext>
            </a:extLst>
          </p:cNvPr>
          <p:cNvSpPr txBox="1"/>
          <p:nvPr/>
        </p:nvSpPr>
        <p:spPr>
          <a:xfrm>
            <a:off x="7059562" y="1951393"/>
            <a:ext cx="4906297" cy="2862322"/>
          </a:xfrm>
          <a:prstGeom prst="rect">
            <a:avLst/>
          </a:prstGeom>
          <a:noFill/>
        </p:spPr>
        <p:txBody>
          <a:bodyPr wrap="square" rtlCol="0">
            <a:spAutoFit/>
          </a:bodyPr>
          <a:lstStyle/>
          <a:p>
            <a:r>
              <a:rPr lang="en-SG" dirty="0">
                <a:solidFill>
                  <a:srgbClr val="00B0F0"/>
                </a:solidFill>
              </a:rPr>
              <a:t>We observed a steady increase in your satisfaction with online materials since 2019.</a:t>
            </a:r>
          </a:p>
          <a:p>
            <a:endParaRPr lang="en-SG" dirty="0">
              <a:solidFill>
                <a:srgbClr val="00B0F0"/>
              </a:solidFill>
            </a:endParaRPr>
          </a:p>
          <a:p>
            <a:r>
              <a:rPr lang="en-SG" dirty="0">
                <a:solidFill>
                  <a:srgbClr val="00B0F0"/>
                </a:solidFill>
              </a:rPr>
              <a:t>In 2020: Based on the request from students from 2019, we have added example videos at the end of the LAMS sequence.</a:t>
            </a:r>
          </a:p>
          <a:p>
            <a:endParaRPr lang="en-SG" dirty="0">
              <a:solidFill>
                <a:srgbClr val="00B0F0"/>
              </a:solidFill>
            </a:endParaRPr>
          </a:p>
          <a:p>
            <a:r>
              <a:rPr lang="en-SG" dirty="0">
                <a:solidFill>
                  <a:srgbClr val="00B0F0"/>
                </a:solidFill>
              </a:rPr>
              <a:t>In 2021: We have remade the lab materials to be more in line with biology. We also collated all the exercises into one Colab notebook.</a:t>
            </a:r>
          </a:p>
        </p:txBody>
      </p:sp>
      <p:sp>
        <p:nvSpPr>
          <p:cNvPr id="12" name="TextBox 11">
            <a:extLst>
              <a:ext uri="{FF2B5EF4-FFF2-40B4-BE49-F238E27FC236}">
                <a16:creationId xmlns:a16="http://schemas.microsoft.com/office/drawing/2014/main" id="{2650E6AE-5B8C-4D04-B0AD-2B917B52EAFC}"/>
              </a:ext>
            </a:extLst>
          </p:cNvPr>
          <p:cNvSpPr txBox="1"/>
          <p:nvPr/>
        </p:nvSpPr>
        <p:spPr>
          <a:xfrm>
            <a:off x="0" y="8937"/>
            <a:ext cx="12192000" cy="707886"/>
          </a:xfrm>
          <a:prstGeom prst="rect">
            <a:avLst/>
          </a:prstGeom>
          <a:noFill/>
        </p:spPr>
        <p:txBody>
          <a:bodyPr wrap="square" rtlCol="0">
            <a:spAutoFit/>
          </a:bodyPr>
          <a:lstStyle/>
          <a:p>
            <a:pPr algn="ctr"/>
            <a:r>
              <a:rPr lang="en-SG" sz="4000" dirty="0">
                <a:latin typeface="Arial" panose="020B0604020202020204" pitchFamily="34" charset="0"/>
                <a:cs typeface="Arial" panose="020B0604020202020204" pitchFamily="34" charset="0"/>
              </a:rPr>
              <a:t>Quality of online materials: 2019, 2020, 2021</a:t>
            </a:r>
          </a:p>
        </p:txBody>
      </p:sp>
      <p:pic>
        <p:nvPicPr>
          <p:cNvPr id="11" name="Picture 10">
            <a:extLst>
              <a:ext uri="{FF2B5EF4-FFF2-40B4-BE49-F238E27FC236}">
                <a16:creationId xmlns:a16="http://schemas.microsoft.com/office/drawing/2014/main" id="{81888638-1640-4965-93D1-16D4E2C43468}"/>
              </a:ext>
            </a:extLst>
          </p:cNvPr>
          <p:cNvPicPr>
            <a:picLocks noChangeAspect="1"/>
          </p:cNvPicPr>
          <p:nvPr/>
        </p:nvPicPr>
        <p:blipFill>
          <a:blip r:embed="rId4"/>
          <a:stretch>
            <a:fillRect/>
          </a:stretch>
        </p:blipFill>
        <p:spPr>
          <a:xfrm>
            <a:off x="767331" y="4721782"/>
            <a:ext cx="4575013" cy="1829052"/>
          </a:xfrm>
          <a:prstGeom prst="rect">
            <a:avLst/>
          </a:prstGeom>
        </p:spPr>
      </p:pic>
      <p:sp>
        <p:nvSpPr>
          <p:cNvPr id="14" name="TextBox 13">
            <a:extLst>
              <a:ext uri="{FF2B5EF4-FFF2-40B4-BE49-F238E27FC236}">
                <a16:creationId xmlns:a16="http://schemas.microsoft.com/office/drawing/2014/main" id="{1AB7F99C-13CF-4CB1-A4B4-500DD45B79A8}"/>
              </a:ext>
            </a:extLst>
          </p:cNvPr>
          <p:cNvSpPr txBox="1"/>
          <p:nvPr/>
        </p:nvSpPr>
        <p:spPr>
          <a:xfrm>
            <a:off x="1199654" y="5177309"/>
            <a:ext cx="652743" cy="369332"/>
          </a:xfrm>
          <a:prstGeom prst="rect">
            <a:avLst/>
          </a:prstGeom>
          <a:noFill/>
        </p:spPr>
        <p:txBody>
          <a:bodyPr wrap="none" rtlCol="0">
            <a:spAutoFit/>
          </a:bodyPr>
          <a:lstStyle/>
          <a:p>
            <a:r>
              <a:rPr lang="en-SG" dirty="0"/>
              <a:t>2021</a:t>
            </a:r>
          </a:p>
        </p:txBody>
      </p:sp>
    </p:spTree>
    <p:extLst>
      <p:ext uri="{BB962C8B-B14F-4D97-AF65-F5344CB8AC3E}">
        <p14:creationId xmlns:p14="http://schemas.microsoft.com/office/powerpoint/2010/main" val="689575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Forms response chart. Question title: The quality and standards of online and teaching course materials are high. Number of responses: 76 responses."/>
          <p:cNvSpPr>
            <a:spLocks noChangeAspect="1" noChangeArrowheads="1"/>
          </p:cNvSpPr>
          <p:nvPr/>
        </p:nvSpPr>
        <p:spPr bwMode="auto">
          <a:xfrm>
            <a:off x="155575" y="-4374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1149"/>
          <a:stretch/>
        </p:blipFill>
        <p:spPr bwMode="auto">
          <a:xfrm>
            <a:off x="102921" y="588286"/>
            <a:ext cx="5029519" cy="2260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a:extLst>
              <a:ext uri="{FF2B5EF4-FFF2-40B4-BE49-F238E27FC236}">
                <a16:creationId xmlns:a16="http://schemas.microsoft.com/office/drawing/2014/main" id="{4B5BE415-91AB-45BA-9421-A77C8FAC7B64}"/>
              </a:ext>
            </a:extLst>
          </p:cNvPr>
          <p:cNvPicPr>
            <a:picLocks noChangeAspect="1"/>
          </p:cNvPicPr>
          <p:nvPr/>
        </p:nvPicPr>
        <p:blipFill>
          <a:blip r:embed="rId3"/>
          <a:stretch>
            <a:fillRect/>
          </a:stretch>
        </p:blipFill>
        <p:spPr>
          <a:xfrm>
            <a:off x="299563" y="2812202"/>
            <a:ext cx="4832876" cy="1795501"/>
          </a:xfrm>
          <a:prstGeom prst="rect">
            <a:avLst/>
          </a:prstGeom>
        </p:spPr>
      </p:pic>
      <p:sp>
        <p:nvSpPr>
          <p:cNvPr id="8" name="Rectangle 7">
            <a:extLst>
              <a:ext uri="{FF2B5EF4-FFF2-40B4-BE49-F238E27FC236}">
                <a16:creationId xmlns:a16="http://schemas.microsoft.com/office/drawing/2014/main" id="{75BEC1AD-6310-44ED-BCAF-24304F6EF4AB}"/>
              </a:ext>
            </a:extLst>
          </p:cNvPr>
          <p:cNvSpPr/>
          <p:nvPr/>
        </p:nvSpPr>
        <p:spPr>
          <a:xfrm>
            <a:off x="6862918" y="2900745"/>
            <a:ext cx="5029519" cy="1200329"/>
          </a:xfrm>
          <a:prstGeom prst="rect">
            <a:avLst/>
          </a:prstGeom>
        </p:spPr>
        <p:txBody>
          <a:bodyPr wrap="square">
            <a:spAutoFit/>
          </a:bodyPr>
          <a:lstStyle/>
          <a:p>
            <a:r>
              <a:rPr lang="en-SG" dirty="0">
                <a:solidFill>
                  <a:srgbClr val="00B0F0"/>
                </a:solidFill>
              </a:rPr>
              <a:t>It seems that we are getting better are presenting the concepts and techniques, every year.</a:t>
            </a:r>
          </a:p>
          <a:p>
            <a:endParaRPr lang="en-SG" dirty="0">
              <a:solidFill>
                <a:srgbClr val="00B0F0"/>
              </a:solidFill>
            </a:endParaRPr>
          </a:p>
          <a:p>
            <a:r>
              <a:rPr lang="en-SG" dirty="0">
                <a:solidFill>
                  <a:srgbClr val="00B0F0"/>
                </a:solidFill>
              </a:rPr>
              <a:t>Great!</a:t>
            </a:r>
          </a:p>
        </p:txBody>
      </p:sp>
      <p:sp>
        <p:nvSpPr>
          <p:cNvPr id="9" name="TextBox 8">
            <a:extLst>
              <a:ext uri="{FF2B5EF4-FFF2-40B4-BE49-F238E27FC236}">
                <a16:creationId xmlns:a16="http://schemas.microsoft.com/office/drawing/2014/main" id="{6A60F598-C7DF-4627-A82D-9572E086426D}"/>
              </a:ext>
            </a:extLst>
          </p:cNvPr>
          <p:cNvSpPr txBox="1"/>
          <p:nvPr/>
        </p:nvSpPr>
        <p:spPr>
          <a:xfrm>
            <a:off x="584643" y="1051683"/>
            <a:ext cx="652743" cy="369332"/>
          </a:xfrm>
          <a:prstGeom prst="rect">
            <a:avLst/>
          </a:prstGeom>
          <a:noFill/>
        </p:spPr>
        <p:txBody>
          <a:bodyPr wrap="none" rtlCol="0">
            <a:spAutoFit/>
          </a:bodyPr>
          <a:lstStyle/>
          <a:p>
            <a:r>
              <a:rPr lang="en-SG" dirty="0"/>
              <a:t>2019</a:t>
            </a:r>
          </a:p>
        </p:txBody>
      </p:sp>
      <p:sp>
        <p:nvSpPr>
          <p:cNvPr id="10" name="TextBox 9">
            <a:extLst>
              <a:ext uri="{FF2B5EF4-FFF2-40B4-BE49-F238E27FC236}">
                <a16:creationId xmlns:a16="http://schemas.microsoft.com/office/drawing/2014/main" id="{2B8D9A19-1186-4885-BF5C-8CBC1F5D92A9}"/>
              </a:ext>
            </a:extLst>
          </p:cNvPr>
          <p:cNvSpPr txBox="1"/>
          <p:nvPr/>
        </p:nvSpPr>
        <p:spPr>
          <a:xfrm>
            <a:off x="570045" y="2966452"/>
            <a:ext cx="652743" cy="369332"/>
          </a:xfrm>
          <a:prstGeom prst="rect">
            <a:avLst/>
          </a:prstGeom>
          <a:noFill/>
        </p:spPr>
        <p:txBody>
          <a:bodyPr wrap="none" rtlCol="0">
            <a:spAutoFit/>
          </a:bodyPr>
          <a:lstStyle/>
          <a:p>
            <a:r>
              <a:rPr lang="en-SG" dirty="0"/>
              <a:t>2020</a:t>
            </a:r>
          </a:p>
        </p:txBody>
      </p:sp>
      <p:pic>
        <p:nvPicPr>
          <p:cNvPr id="11" name="Picture 10">
            <a:extLst>
              <a:ext uri="{FF2B5EF4-FFF2-40B4-BE49-F238E27FC236}">
                <a16:creationId xmlns:a16="http://schemas.microsoft.com/office/drawing/2014/main" id="{F10631EE-7000-45F8-A2B5-BBCD9A7DDAB0}"/>
              </a:ext>
            </a:extLst>
          </p:cNvPr>
          <p:cNvPicPr>
            <a:picLocks noChangeAspect="1"/>
          </p:cNvPicPr>
          <p:nvPr/>
        </p:nvPicPr>
        <p:blipFill rotWithShape="1">
          <a:blip r:embed="rId4"/>
          <a:srcRect t="9772"/>
          <a:stretch/>
        </p:blipFill>
        <p:spPr>
          <a:xfrm>
            <a:off x="102921" y="4537673"/>
            <a:ext cx="5029519" cy="1831163"/>
          </a:xfrm>
          <a:prstGeom prst="rect">
            <a:avLst/>
          </a:prstGeom>
        </p:spPr>
      </p:pic>
      <p:sp>
        <p:nvSpPr>
          <p:cNvPr id="13" name="TextBox 12">
            <a:extLst>
              <a:ext uri="{FF2B5EF4-FFF2-40B4-BE49-F238E27FC236}">
                <a16:creationId xmlns:a16="http://schemas.microsoft.com/office/drawing/2014/main" id="{D396B604-F1AA-4071-8236-84614969BDEE}"/>
              </a:ext>
            </a:extLst>
          </p:cNvPr>
          <p:cNvSpPr txBox="1"/>
          <p:nvPr/>
        </p:nvSpPr>
        <p:spPr>
          <a:xfrm>
            <a:off x="570045" y="5062244"/>
            <a:ext cx="652743" cy="369332"/>
          </a:xfrm>
          <a:prstGeom prst="rect">
            <a:avLst/>
          </a:prstGeom>
          <a:noFill/>
        </p:spPr>
        <p:txBody>
          <a:bodyPr wrap="none" rtlCol="0">
            <a:spAutoFit/>
          </a:bodyPr>
          <a:lstStyle/>
          <a:p>
            <a:r>
              <a:rPr lang="en-SG" dirty="0"/>
              <a:t>2021</a:t>
            </a:r>
          </a:p>
        </p:txBody>
      </p:sp>
      <p:sp>
        <p:nvSpPr>
          <p:cNvPr id="7" name="TextBox 6"/>
          <p:cNvSpPr txBox="1"/>
          <p:nvPr/>
        </p:nvSpPr>
        <p:spPr>
          <a:xfrm>
            <a:off x="4903133" y="6352365"/>
            <a:ext cx="1534074" cy="369332"/>
          </a:xfrm>
          <a:prstGeom prst="rect">
            <a:avLst/>
          </a:prstGeom>
          <a:solidFill>
            <a:schemeClr val="bg1"/>
          </a:solidFill>
        </p:spPr>
        <p:txBody>
          <a:bodyPr wrap="none" rtlCol="0">
            <a:spAutoFit/>
          </a:bodyPr>
          <a:lstStyle/>
          <a:p>
            <a:r>
              <a:rPr lang="en-SG" dirty="0"/>
              <a:t>Strongly agree</a:t>
            </a:r>
          </a:p>
        </p:txBody>
      </p:sp>
      <p:sp>
        <p:nvSpPr>
          <p:cNvPr id="6" name="TextBox 5"/>
          <p:cNvSpPr txBox="1"/>
          <p:nvPr/>
        </p:nvSpPr>
        <p:spPr>
          <a:xfrm>
            <a:off x="-85362" y="6352365"/>
            <a:ext cx="1798569" cy="369332"/>
          </a:xfrm>
          <a:prstGeom prst="rect">
            <a:avLst/>
          </a:prstGeom>
          <a:solidFill>
            <a:schemeClr val="bg1"/>
          </a:solidFill>
        </p:spPr>
        <p:txBody>
          <a:bodyPr wrap="none" rtlCol="0">
            <a:spAutoFit/>
          </a:bodyPr>
          <a:lstStyle/>
          <a:p>
            <a:r>
              <a:rPr lang="en-SG" dirty="0"/>
              <a:t>Strongly disagree</a:t>
            </a:r>
          </a:p>
        </p:txBody>
      </p:sp>
      <p:sp>
        <p:nvSpPr>
          <p:cNvPr id="15" name="TextBox 14">
            <a:extLst>
              <a:ext uri="{FF2B5EF4-FFF2-40B4-BE49-F238E27FC236}">
                <a16:creationId xmlns:a16="http://schemas.microsoft.com/office/drawing/2014/main" id="{D6C07976-6D2B-4FCE-86E8-5DEC8FB871BC}"/>
              </a:ext>
            </a:extLst>
          </p:cNvPr>
          <p:cNvSpPr txBox="1"/>
          <p:nvPr/>
        </p:nvSpPr>
        <p:spPr>
          <a:xfrm>
            <a:off x="5941925" y="101594"/>
            <a:ext cx="6147155" cy="2062296"/>
          </a:xfrm>
          <a:prstGeom prst="rect">
            <a:avLst/>
          </a:prstGeom>
          <a:noFill/>
        </p:spPr>
        <p:txBody>
          <a:bodyPr wrap="square">
            <a:spAutoFit/>
          </a:bodyPr>
          <a:lstStyle/>
          <a:p>
            <a:pPr algn="ctr"/>
            <a:r>
              <a:rPr lang="en-SG" sz="4267" dirty="0">
                <a:latin typeface="Arial" panose="020B0604020202020204" pitchFamily="34" charset="0"/>
                <a:cs typeface="Arial" panose="020B0604020202020204" pitchFamily="34" charset="0"/>
              </a:rPr>
              <a:t>Instructors presented concepts and techniques clearly</a:t>
            </a:r>
          </a:p>
        </p:txBody>
      </p:sp>
    </p:spTree>
    <p:extLst>
      <p:ext uri="{BB962C8B-B14F-4D97-AF65-F5344CB8AC3E}">
        <p14:creationId xmlns:p14="http://schemas.microsoft.com/office/powerpoint/2010/main" val="3925614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Forms response chart. Question title: The quality and standards of online and teaching course materials are high. Number of responses: 76 responses."/>
          <p:cNvSpPr>
            <a:spLocks noChangeAspect="1" noChangeArrowheads="1"/>
          </p:cNvSpPr>
          <p:nvPr/>
        </p:nvSpPr>
        <p:spPr bwMode="auto">
          <a:xfrm>
            <a:off x="155575" y="8413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173" t="8901" r="1173" b="1082"/>
          <a:stretch/>
        </p:blipFill>
        <p:spPr bwMode="auto">
          <a:xfrm>
            <a:off x="-42630" y="6339"/>
            <a:ext cx="5413387" cy="2532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a:extLst>
              <a:ext uri="{FF2B5EF4-FFF2-40B4-BE49-F238E27FC236}">
                <a16:creationId xmlns:a16="http://schemas.microsoft.com/office/drawing/2014/main" id="{B23E755D-D771-47BF-9FC2-FEAB9EE39E25}"/>
              </a:ext>
            </a:extLst>
          </p:cNvPr>
          <p:cNvPicPr>
            <a:picLocks noChangeAspect="1"/>
          </p:cNvPicPr>
          <p:nvPr/>
        </p:nvPicPr>
        <p:blipFill>
          <a:blip r:embed="rId4"/>
          <a:stretch>
            <a:fillRect/>
          </a:stretch>
        </p:blipFill>
        <p:spPr>
          <a:xfrm>
            <a:off x="299565" y="2649526"/>
            <a:ext cx="5177297" cy="1852135"/>
          </a:xfrm>
          <a:prstGeom prst="rect">
            <a:avLst/>
          </a:prstGeom>
        </p:spPr>
      </p:pic>
      <p:sp>
        <p:nvSpPr>
          <p:cNvPr id="8" name="Rectangle 7">
            <a:extLst>
              <a:ext uri="{FF2B5EF4-FFF2-40B4-BE49-F238E27FC236}">
                <a16:creationId xmlns:a16="http://schemas.microsoft.com/office/drawing/2014/main" id="{179B571A-057C-4DB7-95C7-3A670DD5102D}"/>
              </a:ext>
            </a:extLst>
          </p:cNvPr>
          <p:cNvSpPr/>
          <p:nvPr/>
        </p:nvSpPr>
        <p:spPr>
          <a:xfrm>
            <a:off x="6862918" y="2969570"/>
            <a:ext cx="5029519" cy="646331"/>
          </a:xfrm>
          <a:prstGeom prst="rect">
            <a:avLst/>
          </a:prstGeom>
        </p:spPr>
        <p:txBody>
          <a:bodyPr wrap="square">
            <a:spAutoFit/>
          </a:bodyPr>
          <a:lstStyle/>
          <a:p>
            <a:r>
              <a:rPr lang="en-SG" dirty="0">
                <a:solidFill>
                  <a:srgbClr val="00B0F0"/>
                </a:solidFill>
              </a:rPr>
              <a:t>Similarly, we have gotten better are explaining the different concepts.</a:t>
            </a:r>
          </a:p>
        </p:txBody>
      </p:sp>
      <p:pic>
        <p:nvPicPr>
          <p:cNvPr id="12" name="Picture 11">
            <a:extLst>
              <a:ext uri="{FF2B5EF4-FFF2-40B4-BE49-F238E27FC236}">
                <a16:creationId xmlns:a16="http://schemas.microsoft.com/office/drawing/2014/main" id="{ABCCFD5E-0BF8-4D0F-B539-CA609C1DB2B5}"/>
              </a:ext>
            </a:extLst>
          </p:cNvPr>
          <p:cNvPicPr>
            <a:picLocks noChangeAspect="1"/>
          </p:cNvPicPr>
          <p:nvPr/>
        </p:nvPicPr>
        <p:blipFill>
          <a:blip r:embed="rId5"/>
          <a:stretch>
            <a:fillRect/>
          </a:stretch>
        </p:blipFill>
        <p:spPr>
          <a:xfrm>
            <a:off x="8278" y="4240044"/>
            <a:ext cx="5371005" cy="1915635"/>
          </a:xfrm>
          <a:prstGeom prst="rect">
            <a:avLst/>
          </a:prstGeom>
        </p:spPr>
      </p:pic>
      <p:sp>
        <p:nvSpPr>
          <p:cNvPr id="14" name="TextBox 13">
            <a:extLst>
              <a:ext uri="{FF2B5EF4-FFF2-40B4-BE49-F238E27FC236}">
                <a16:creationId xmlns:a16="http://schemas.microsoft.com/office/drawing/2014/main" id="{EC261C77-FFCB-4D2E-8AEC-2C9C77074B7D}"/>
              </a:ext>
            </a:extLst>
          </p:cNvPr>
          <p:cNvSpPr txBox="1"/>
          <p:nvPr/>
        </p:nvSpPr>
        <p:spPr>
          <a:xfrm>
            <a:off x="6557008" y="84139"/>
            <a:ext cx="5634993" cy="1405641"/>
          </a:xfrm>
          <a:prstGeom prst="rect">
            <a:avLst/>
          </a:prstGeom>
          <a:noFill/>
        </p:spPr>
        <p:txBody>
          <a:bodyPr wrap="square">
            <a:spAutoFit/>
          </a:bodyPr>
          <a:lstStyle/>
          <a:p>
            <a:pPr algn="ctr"/>
            <a:r>
              <a:rPr lang="en-SG" sz="4267" dirty="0">
                <a:latin typeface="Arial" panose="020B0604020202020204" pitchFamily="34" charset="0"/>
                <a:cs typeface="Arial" panose="020B0604020202020204" pitchFamily="34" charset="0"/>
              </a:rPr>
              <a:t>Instructors explained concepts clearly</a:t>
            </a:r>
          </a:p>
        </p:txBody>
      </p:sp>
      <p:sp>
        <p:nvSpPr>
          <p:cNvPr id="15" name="TextBox 14">
            <a:extLst>
              <a:ext uri="{FF2B5EF4-FFF2-40B4-BE49-F238E27FC236}">
                <a16:creationId xmlns:a16="http://schemas.microsoft.com/office/drawing/2014/main" id="{7DF778F8-2B2A-40E8-89A6-6366CE88260A}"/>
              </a:ext>
            </a:extLst>
          </p:cNvPr>
          <p:cNvSpPr txBox="1"/>
          <p:nvPr/>
        </p:nvSpPr>
        <p:spPr>
          <a:xfrm>
            <a:off x="4903133" y="6139227"/>
            <a:ext cx="1534074" cy="369332"/>
          </a:xfrm>
          <a:prstGeom prst="rect">
            <a:avLst/>
          </a:prstGeom>
          <a:solidFill>
            <a:schemeClr val="bg1"/>
          </a:solidFill>
        </p:spPr>
        <p:txBody>
          <a:bodyPr wrap="none" rtlCol="0">
            <a:spAutoFit/>
          </a:bodyPr>
          <a:lstStyle/>
          <a:p>
            <a:r>
              <a:rPr lang="en-SG" dirty="0"/>
              <a:t>Strongly agree</a:t>
            </a:r>
          </a:p>
        </p:txBody>
      </p:sp>
      <p:sp>
        <p:nvSpPr>
          <p:cNvPr id="16" name="TextBox 15">
            <a:extLst>
              <a:ext uri="{FF2B5EF4-FFF2-40B4-BE49-F238E27FC236}">
                <a16:creationId xmlns:a16="http://schemas.microsoft.com/office/drawing/2014/main" id="{7AE41F12-A391-4B38-B45B-9E98B960E785}"/>
              </a:ext>
            </a:extLst>
          </p:cNvPr>
          <p:cNvSpPr txBox="1"/>
          <p:nvPr/>
        </p:nvSpPr>
        <p:spPr>
          <a:xfrm>
            <a:off x="-85362" y="6139227"/>
            <a:ext cx="1798569" cy="369332"/>
          </a:xfrm>
          <a:prstGeom prst="rect">
            <a:avLst/>
          </a:prstGeom>
          <a:solidFill>
            <a:schemeClr val="bg1"/>
          </a:solidFill>
        </p:spPr>
        <p:txBody>
          <a:bodyPr wrap="none" rtlCol="0">
            <a:spAutoFit/>
          </a:bodyPr>
          <a:lstStyle/>
          <a:p>
            <a:r>
              <a:rPr lang="en-SG" dirty="0"/>
              <a:t>Strongly disagree</a:t>
            </a:r>
          </a:p>
        </p:txBody>
      </p:sp>
      <p:sp>
        <p:nvSpPr>
          <p:cNvPr id="17" name="TextBox 16">
            <a:extLst>
              <a:ext uri="{FF2B5EF4-FFF2-40B4-BE49-F238E27FC236}">
                <a16:creationId xmlns:a16="http://schemas.microsoft.com/office/drawing/2014/main" id="{CBF9CD5C-32A3-415F-931F-28B0907E90C9}"/>
              </a:ext>
            </a:extLst>
          </p:cNvPr>
          <p:cNvSpPr txBox="1"/>
          <p:nvPr/>
        </p:nvSpPr>
        <p:spPr>
          <a:xfrm>
            <a:off x="551689" y="649119"/>
            <a:ext cx="652743" cy="369332"/>
          </a:xfrm>
          <a:prstGeom prst="rect">
            <a:avLst/>
          </a:prstGeom>
          <a:noFill/>
        </p:spPr>
        <p:txBody>
          <a:bodyPr wrap="none" rtlCol="0">
            <a:spAutoFit/>
          </a:bodyPr>
          <a:lstStyle/>
          <a:p>
            <a:r>
              <a:rPr lang="en-SG" dirty="0"/>
              <a:t>2019</a:t>
            </a:r>
          </a:p>
        </p:txBody>
      </p:sp>
      <p:sp>
        <p:nvSpPr>
          <p:cNvPr id="18" name="TextBox 17">
            <a:extLst>
              <a:ext uri="{FF2B5EF4-FFF2-40B4-BE49-F238E27FC236}">
                <a16:creationId xmlns:a16="http://schemas.microsoft.com/office/drawing/2014/main" id="{2797FEB5-7495-4D4A-8AAC-E8770E986AFE}"/>
              </a:ext>
            </a:extLst>
          </p:cNvPr>
          <p:cNvSpPr txBox="1"/>
          <p:nvPr/>
        </p:nvSpPr>
        <p:spPr>
          <a:xfrm>
            <a:off x="551687" y="2760336"/>
            <a:ext cx="652743" cy="369332"/>
          </a:xfrm>
          <a:prstGeom prst="rect">
            <a:avLst/>
          </a:prstGeom>
          <a:noFill/>
        </p:spPr>
        <p:txBody>
          <a:bodyPr wrap="none" rtlCol="0">
            <a:spAutoFit/>
          </a:bodyPr>
          <a:lstStyle/>
          <a:p>
            <a:r>
              <a:rPr lang="en-SG" dirty="0"/>
              <a:t>2020</a:t>
            </a:r>
          </a:p>
        </p:txBody>
      </p:sp>
      <p:sp>
        <p:nvSpPr>
          <p:cNvPr id="19" name="TextBox 18">
            <a:extLst>
              <a:ext uri="{FF2B5EF4-FFF2-40B4-BE49-F238E27FC236}">
                <a16:creationId xmlns:a16="http://schemas.microsoft.com/office/drawing/2014/main" id="{7A4E20CD-CB3D-4A51-BAC7-A8F2529A1EA7}"/>
              </a:ext>
            </a:extLst>
          </p:cNvPr>
          <p:cNvSpPr txBox="1"/>
          <p:nvPr/>
        </p:nvSpPr>
        <p:spPr>
          <a:xfrm>
            <a:off x="636946" y="4674283"/>
            <a:ext cx="652743" cy="369332"/>
          </a:xfrm>
          <a:prstGeom prst="rect">
            <a:avLst/>
          </a:prstGeom>
          <a:noFill/>
        </p:spPr>
        <p:txBody>
          <a:bodyPr wrap="none" rtlCol="0">
            <a:spAutoFit/>
          </a:bodyPr>
          <a:lstStyle/>
          <a:p>
            <a:r>
              <a:rPr lang="en-SG" dirty="0"/>
              <a:t>2021</a:t>
            </a:r>
          </a:p>
        </p:txBody>
      </p:sp>
    </p:spTree>
    <p:extLst>
      <p:ext uri="{BB962C8B-B14F-4D97-AF65-F5344CB8AC3E}">
        <p14:creationId xmlns:p14="http://schemas.microsoft.com/office/powerpoint/2010/main" val="2655186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Forms response chart. Question title: The quality and standards of online and teaching course materials are high. Number of responses: 76 responses."/>
          <p:cNvSpPr>
            <a:spLocks noChangeAspect="1" noChangeArrowheads="1"/>
          </p:cNvSpPr>
          <p:nvPr/>
        </p:nvSpPr>
        <p:spPr bwMode="auto">
          <a:xfrm>
            <a:off x="155575" y="8413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5" name="Rectangle 2"/>
          <p:cNvSpPr>
            <a:spLocks noChangeArrowheads="1"/>
          </p:cNvSpPr>
          <p:nvPr/>
        </p:nvSpPr>
        <p:spPr bwMode="auto">
          <a:xfrm>
            <a:off x="6735442" y="96008"/>
            <a:ext cx="5558260" cy="3375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4267" dirty="0">
                <a:latin typeface="Arial" panose="020B0604020202020204" pitchFamily="34" charset="0"/>
                <a:ea typeface="Arial" panose="020B0604020202020204" pitchFamily="34" charset="0"/>
                <a:cs typeface="Arial" panose="020B0604020202020204" pitchFamily="34" charset="0"/>
              </a:rPr>
              <a:t>The instructor was successful in creating an environment that was conducive to learning</a:t>
            </a: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9253"/>
          <a:stretch/>
        </p:blipFill>
        <p:spPr bwMode="auto">
          <a:xfrm>
            <a:off x="1" y="8146"/>
            <a:ext cx="5954388" cy="2414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a:extLst>
              <a:ext uri="{FF2B5EF4-FFF2-40B4-BE49-F238E27FC236}">
                <a16:creationId xmlns:a16="http://schemas.microsoft.com/office/drawing/2014/main" id="{09DD090C-0C6C-46BB-B281-D49EB6E7261F}"/>
              </a:ext>
            </a:extLst>
          </p:cNvPr>
          <p:cNvPicPr>
            <a:picLocks noChangeAspect="1"/>
          </p:cNvPicPr>
          <p:nvPr/>
        </p:nvPicPr>
        <p:blipFill>
          <a:blip r:embed="rId3"/>
          <a:stretch>
            <a:fillRect/>
          </a:stretch>
        </p:blipFill>
        <p:spPr>
          <a:xfrm>
            <a:off x="307975" y="2328583"/>
            <a:ext cx="5650375" cy="2057400"/>
          </a:xfrm>
          <a:prstGeom prst="rect">
            <a:avLst/>
          </a:prstGeom>
        </p:spPr>
      </p:pic>
      <p:sp>
        <p:nvSpPr>
          <p:cNvPr id="8" name="Rectangle 7">
            <a:extLst>
              <a:ext uri="{FF2B5EF4-FFF2-40B4-BE49-F238E27FC236}">
                <a16:creationId xmlns:a16="http://schemas.microsoft.com/office/drawing/2014/main" id="{73B2DEDC-FB97-43EF-863D-EAFA24AE2F7F}"/>
              </a:ext>
            </a:extLst>
          </p:cNvPr>
          <p:cNvSpPr/>
          <p:nvPr/>
        </p:nvSpPr>
        <p:spPr>
          <a:xfrm>
            <a:off x="6862918" y="4178247"/>
            <a:ext cx="5029519" cy="646331"/>
          </a:xfrm>
          <a:prstGeom prst="rect">
            <a:avLst/>
          </a:prstGeom>
        </p:spPr>
        <p:txBody>
          <a:bodyPr wrap="square">
            <a:spAutoFit/>
          </a:bodyPr>
          <a:lstStyle/>
          <a:p>
            <a:r>
              <a:rPr lang="en-SG" dirty="0">
                <a:solidFill>
                  <a:srgbClr val="00B0F0"/>
                </a:solidFill>
              </a:rPr>
              <a:t>We also see an improvement in setting up the learning environment, despite the split classrooms.</a:t>
            </a:r>
          </a:p>
        </p:txBody>
      </p:sp>
      <p:pic>
        <p:nvPicPr>
          <p:cNvPr id="11" name="Picture 10">
            <a:extLst>
              <a:ext uri="{FF2B5EF4-FFF2-40B4-BE49-F238E27FC236}">
                <a16:creationId xmlns:a16="http://schemas.microsoft.com/office/drawing/2014/main" id="{D1C46E46-96F9-4E90-8DAE-6F91B5EA09D4}"/>
              </a:ext>
            </a:extLst>
          </p:cNvPr>
          <p:cNvPicPr>
            <a:picLocks noChangeAspect="1"/>
          </p:cNvPicPr>
          <p:nvPr/>
        </p:nvPicPr>
        <p:blipFill>
          <a:blip r:embed="rId4"/>
          <a:stretch>
            <a:fillRect/>
          </a:stretch>
        </p:blipFill>
        <p:spPr>
          <a:xfrm>
            <a:off x="234467" y="4403033"/>
            <a:ext cx="5660239" cy="1846431"/>
          </a:xfrm>
          <a:prstGeom prst="rect">
            <a:avLst/>
          </a:prstGeom>
        </p:spPr>
      </p:pic>
      <p:sp>
        <p:nvSpPr>
          <p:cNvPr id="13" name="TextBox 12">
            <a:extLst>
              <a:ext uri="{FF2B5EF4-FFF2-40B4-BE49-F238E27FC236}">
                <a16:creationId xmlns:a16="http://schemas.microsoft.com/office/drawing/2014/main" id="{1D37DAA6-67DF-4531-8F94-A5FD661C7131}"/>
              </a:ext>
            </a:extLst>
          </p:cNvPr>
          <p:cNvSpPr txBox="1"/>
          <p:nvPr/>
        </p:nvSpPr>
        <p:spPr>
          <a:xfrm>
            <a:off x="560214" y="580916"/>
            <a:ext cx="652743" cy="369332"/>
          </a:xfrm>
          <a:prstGeom prst="rect">
            <a:avLst/>
          </a:prstGeom>
          <a:noFill/>
        </p:spPr>
        <p:txBody>
          <a:bodyPr wrap="none" rtlCol="0">
            <a:spAutoFit/>
          </a:bodyPr>
          <a:lstStyle/>
          <a:p>
            <a:r>
              <a:rPr lang="en-SG" dirty="0"/>
              <a:t>2019</a:t>
            </a:r>
          </a:p>
        </p:txBody>
      </p:sp>
      <p:sp>
        <p:nvSpPr>
          <p:cNvPr id="14" name="TextBox 13">
            <a:extLst>
              <a:ext uri="{FF2B5EF4-FFF2-40B4-BE49-F238E27FC236}">
                <a16:creationId xmlns:a16="http://schemas.microsoft.com/office/drawing/2014/main" id="{FE39AA2D-3829-42B4-98F9-6E36E23F4A41}"/>
              </a:ext>
            </a:extLst>
          </p:cNvPr>
          <p:cNvSpPr txBox="1"/>
          <p:nvPr/>
        </p:nvSpPr>
        <p:spPr>
          <a:xfrm>
            <a:off x="560213" y="2461939"/>
            <a:ext cx="652743" cy="369332"/>
          </a:xfrm>
          <a:prstGeom prst="rect">
            <a:avLst/>
          </a:prstGeom>
          <a:noFill/>
        </p:spPr>
        <p:txBody>
          <a:bodyPr wrap="none" rtlCol="0">
            <a:spAutoFit/>
          </a:bodyPr>
          <a:lstStyle/>
          <a:p>
            <a:r>
              <a:rPr lang="en-SG" dirty="0"/>
              <a:t>2020</a:t>
            </a:r>
          </a:p>
        </p:txBody>
      </p:sp>
      <p:sp>
        <p:nvSpPr>
          <p:cNvPr id="15" name="TextBox 14">
            <a:extLst>
              <a:ext uri="{FF2B5EF4-FFF2-40B4-BE49-F238E27FC236}">
                <a16:creationId xmlns:a16="http://schemas.microsoft.com/office/drawing/2014/main" id="{2E8BF4F6-302B-481A-96CD-B7836E30D6E8}"/>
              </a:ext>
            </a:extLst>
          </p:cNvPr>
          <p:cNvSpPr txBox="1"/>
          <p:nvPr/>
        </p:nvSpPr>
        <p:spPr>
          <a:xfrm>
            <a:off x="645471" y="4606080"/>
            <a:ext cx="652743" cy="369332"/>
          </a:xfrm>
          <a:prstGeom prst="rect">
            <a:avLst/>
          </a:prstGeom>
          <a:noFill/>
        </p:spPr>
        <p:txBody>
          <a:bodyPr wrap="none" rtlCol="0">
            <a:spAutoFit/>
          </a:bodyPr>
          <a:lstStyle/>
          <a:p>
            <a:r>
              <a:rPr lang="en-SG" dirty="0"/>
              <a:t>2021</a:t>
            </a:r>
          </a:p>
        </p:txBody>
      </p:sp>
      <p:sp>
        <p:nvSpPr>
          <p:cNvPr id="16" name="TextBox 15">
            <a:extLst>
              <a:ext uri="{FF2B5EF4-FFF2-40B4-BE49-F238E27FC236}">
                <a16:creationId xmlns:a16="http://schemas.microsoft.com/office/drawing/2014/main" id="{6F36F44B-1C56-46AD-ADEA-D395EC9570C5}"/>
              </a:ext>
            </a:extLst>
          </p:cNvPr>
          <p:cNvSpPr txBox="1"/>
          <p:nvPr/>
        </p:nvSpPr>
        <p:spPr>
          <a:xfrm>
            <a:off x="4903133" y="6139227"/>
            <a:ext cx="1534074" cy="369332"/>
          </a:xfrm>
          <a:prstGeom prst="rect">
            <a:avLst/>
          </a:prstGeom>
          <a:solidFill>
            <a:schemeClr val="bg1"/>
          </a:solidFill>
        </p:spPr>
        <p:txBody>
          <a:bodyPr wrap="none" rtlCol="0">
            <a:spAutoFit/>
          </a:bodyPr>
          <a:lstStyle/>
          <a:p>
            <a:r>
              <a:rPr lang="en-SG" dirty="0"/>
              <a:t>Strongly agree</a:t>
            </a:r>
          </a:p>
        </p:txBody>
      </p:sp>
      <p:sp>
        <p:nvSpPr>
          <p:cNvPr id="17" name="TextBox 16">
            <a:extLst>
              <a:ext uri="{FF2B5EF4-FFF2-40B4-BE49-F238E27FC236}">
                <a16:creationId xmlns:a16="http://schemas.microsoft.com/office/drawing/2014/main" id="{8C3F789C-0F58-4B1E-8839-29B127D9BB2E}"/>
              </a:ext>
            </a:extLst>
          </p:cNvPr>
          <p:cNvSpPr txBox="1"/>
          <p:nvPr/>
        </p:nvSpPr>
        <p:spPr>
          <a:xfrm>
            <a:off x="-85362" y="6139227"/>
            <a:ext cx="1798569" cy="369332"/>
          </a:xfrm>
          <a:prstGeom prst="rect">
            <a:avLst/>
          </a:prstGeom>
          <a:solidFill>
            <a:schemeClr val="bg1"/>
          </a:solidFill>
        </p:spPr>
        <p:txBody>
          <a:bodyPr wrap="none" rtlCol="0">
            <a:spAutoFit/>
          </a:bodyPr>
          <a:lstStyle/>
          <a:p>
            <a:r>
              <a:rPr lang="en-SG" dirty="0"/>
              <a:t>Strongly disagree</a:t>
            </a:r>
          </a:p>
        </p:txBody>
      </p:sp>
    </p:spTree>
    <p:extLst>
      <p:ext uri="{BB962C8B-B14F-4D97-AF65-F5344CB8AC3E}">
        <p14:creationId xmlns:p14="http://schemas.microsoft.com/office/powerpoint/2010/main" val="824599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Forms response chart. Question title: The quality and standards of online and teaching course materials are high. Number of responses: 76 responses."/>
          <p:cNvSpPr>
            <a:spLocks noChangeAspect="1" noChangeArrowheads="1"/>
          </p:cNvSpPr>
          <p:nvPr/>
        </p:nvSpPr>
        <p:spPr bwMode="auto">
          <a:xfrm>
            <a:off x="155575" y="8413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5" name="Rectangle 2"/>
          <p:cNvSpPr>
            <a:spLocks noChangeArrowheads="1"/>
          </p:cNvSpPr>
          <p:nvPr/>
        </p:nvSpPr>
        <p:spPr bwMode="auto">
          <a:xfrm>
            <a:off x="7602102" y="78210"/>
            <a:ext cx="4535156" cy="2718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4267" dirty="0">
                <a:solidFill>
                  <a:srgbClr val="202124"/>
                </a:solidFill>
                <a:latin typeface="Arial" panose="020B0604020202020204" pitchFamily="34" charset="0"/>
                <a:cs typeface="Arial" panose="020B0604020202020204" pitchFamily="34" charset="0"/>
              </a:rPr>
              <a:t>The tutorials and </a:t>
            </a:r>
            <a:r>
              <a:rPr lang="en-US" sz="4267" dirty="0" err="1">
                <a:solidFill>
                  <a:srgbClr val="202124"/>
                </a:solidFill>
                <a:latin typeface="Arial" panose="020B0604020202020204" pitchFamily="34" charset="0"/>
                <a:cs typeface="Arial" panose="020B0604020202020204" pitchFamily="34" charset="0"/>
              </a:rPr>
              <a:t>practicals</a:t>
            </a:r>
            <a:r>
              <a:rPr lang="en-US" sz="4267" dirty="0">
                <a:solidFill>
                  <a:srgbClr val="202124"/>
                </a:solidFill>
                <a:latin typeface="Arial" panose="020B0604020202020204" pitchFamily="34" charset="0"/>
                <a:cs typeface="Arial" panose="020B0604020202020204" pitchFamily="34" charset="0"/>
              </a:rPr>
              <a:t> progress:</a:t>
            </a:r>
            <a:br>
              <a:rPr lang="en-US" sz="4267" dirty="0">
                <a:latin typeface="Arial" panose="020B0604020202020204" pitchFamily="34" charset="0"/>
                <a:cs typeface="Arial" panose="020B0604020202020204" pitchFamily="34" charset="0"/>
              </a:rPr>
            </a:br>
            <a:endParaRPr lang="en-GB" sz="4267" dirty="0">
              <a:latin typeface="Arial" panose="020B0604020202020204" pitchFamily="34" charset="0"/>
              <a:cs typeface="Arial" panose="020B0604020202020204" pitchFamily="34" charset="0"/>
            </a:endParaRPr>
          </a:p>
        </p:txBody>
      </p:sp>
      <p:pic>
        <p:nvPicPr>
          <p:cNvPr id="819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6755"/>
          <a:stretch/>
        </p:blipFill>
        <p:spPr bwMode="auto">
          <a:xfrm>
            <a:off x="1" y="6407"/>
            <a:ext cx="7030065" cy="2581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a:extLst>
              <a:ext uri="{FF2B5EF4-FFF2-40B4-BE49-F238E27FC236}">
                <a16:creationId xmlns:a16="http://schemas.microsoft.com/office/drawing/2014/main" id="{7A4150F1-31D6-4CC0-89F4-05C1065E0112}"/>
              </a:ext>
            </a:extLst>
          </p:cNvPr>
          <p:cNvPicPr>
            <a:picLocks noChangeAspect="1"/>
          </p:cNvPicPr>
          <p:nvPr/>
        </p:nvPicPr>
        <p:blipFill>
          <a:blip r:embed="rId4"/>
          <a:stretch>
            <a:fillRect/>
          </a:stretch>
        </p:blipFill>
        <p:spPr>
          <a:xfrm>
            <a:off x="460375" y="2362200"/>
            <a:ext cx="6648451" cy="2133600"/>
          </a:xfrm>
          <a:prstGeom prst="rect">
            <a:avLst/>
          </a:prstGeom>
        </p:spPr>
      </p:pic>
      <p:sp>
        <p:nvSpPr>
          <p:cNvPr id="8" name="Rectangle 7">
            <a:extLst>
              <a:ext uri="{FF2B5EF4-FFF2-40B4-BE49-F238E27FC236}">
                <a16:creationId xmlns:a16="http://schemas.microsoft.com/office/drawing/2014/main" id="{796EE49C-ABE3-4242-8220-DCBB24FC8CA8}"/>
              </a:ext>
            </a:extLst>
          </p:cNvPr>
          <p:cNvSpPr/>
          <p:nvPr/>
        </p:nvSpPr>
        <p:spPr>
          <a:xfrm>
            <a:off x="8003851" y="2507683"/>
            <a:ext cx="3731660" cy="3693319"/>
          </a:xfrm>
          <a:prstGeom prst="rect">
            <a:avLst/>
          </a:prstGeom>
        </p:spPr>
        <p:txBody>
          <a:bodyPr wrap="square">
            <a:spAutoFit/>
          </a:bodyPr>
          <a:lstStyle/>
          <a:p>
            <a:r>
              <a:rPr lang="en-SG" dirty="0">
                <a:solidFill>
                  <a:srgbClr val="00B0F0"/>
                </a:solidFill>
              </a:rPr>
              <a:t>Many of you think that our tutorials are still too fast, and it seems we have not improved since 2020.</a:t>
            </a:r>
          </a:p>
          <a:p>
            <a:endParaRPr lang="en-SG" dirty="0">
              <a:solidFill>
                <a:srgbClr val="00B0F0"/>
              </a:solidFill>
            </a:endParaRPr>
          </a:p>
          <a:p>
            <a:r>
              <a:rPr lang="en-SG" dirty="0">
                <a:solidFill>
                  <a:srgbClr val="00B0F0"/>
                </a:solidFill>
              </a:rPr>
              <a:t>We do our best to probe the class if something is unclear, but please keep in mind that we often get 0 feedback from you during the class. </a:t>
            </a:r>
          </a:p>
          <a:p>
            <a:endParaRPr lang="en-SG" dirty="0">
              <a:solidFill>
                <a:srgbClr val="00B0F0"/>
              </a:solidFill>
            </a:endParaRPr>
          </a:p>
          <a:p>
            <a:endParaRPr lang="en-SG" dirty="0">
              <a:solidFill>
                <a:srgbClr val="00B0F0"/>
              </a:solidFill>
            </a:endParaRPr>
          </a:p>
          <a:p>
            <a:endParaRPr lang="en-SG" dirty="0">
              <a:solidFill>
                <a:srgbClr val="00B0F0"/>
              </a:solidFill>
            </a:endParaRPr>
          </a:p>
          <a:p>
            <a:r>
              <a:rPr lang="en-SG" dirty="0">
                <a:solidFill>
                  <a:srgbClr val="00B0F0"/>
                </a:solidFill>
              </a:rPr>
              <a:t>But good to see that the numbers look better this year!</a:t>
            </a:r>
          </a:p>
        </p:txBody>
      </p:sp>
      <p:pic>
        <p:nvPicPr>
          <p:cNvPr id="11" name="Picture 10">
            <a:extLst>
              <a:ext uri="{FF2B5EF4-FFF2-40B4-BE49-F238E27FC236}">
                <a16:creationId xmlns:a16="http://schemas.microsoft.com/office/drawing/2014/main" id="{97EA6D09-0051-4A4C-ACE6-96F73689F87C}"/>
              </a:ext>
            </a:extLst>
          </p:cNvPr>
          <p:cNvPicPr>
            <a:picLocks noChangeAspect="1"/>
          </p:cNvPicPr>
          <p:nvPr/>
        </p:nvPicPr>
        <p:blipFill>
          <a:blip r:embed="rId5"/>
          <a:stretch>
            <a:fillRect/>
          </a:stretch>
        </p:blipFill>
        <p:spPr>
          <a:xfrm>
            <a:off x="435374" y="4410000"/>
            <a:ext cx="6594692" cy="2059061"/>
          </a:xfrm>
          <a:prstGeom prst="rect">
            <a:avLst/>
          </a:prstGeom>
        </p:spPr>
      </p:pic>
      <p:sp>
        <p:nvSpPr>
          <p:cNvPr id="13" name="TextBox 12">
            <a:extLst>
              <a:ext uri="{FF2B5EF4-FFF2-40B4-BE49-F238E27FC236}">
                <a16:creationId xmlns:a16="http://schemas.microsoft.com/office/drawing/2014/main" id="{50C441F9-D731-44F4-8475-D7E20C8308CB}"/>
              </a:ext>
            </a:extLst>
          </p:cNvPr>
          <p:cNvSpPr txBox="1"/>
          <p:nvPr/>
        </p:nvSpPr>
        <p:spPr>
          <a:xfrm>
            <a:off x="662522" y="138180"/>
            <a:ext cx="652743" cy="369332"/>
          </a:xfrm>
          <a:prstGeom prst="rect">
            <a:avLst/>
          </a:prstGeom>
          <a:noFill/>
        </p:spPr>
        <p:txBody>
          <a:bodyPr wrap="none" rtlCol="0">
            <a:spAutoFit/>
          </a:bodyPr>
          <a:lstStyle/>
          <a:p>
            <a:r>
              <a:rPr lang="en-SG" dirty="0"/>
              <a:t>2019</a:t>
            </a:r>
          </a:p>
        </p:txBody>
      </p:sp>
      <p:sp>
        <p:nvSpPr>
          <p:cNvPr id="14" name="TextBox 13">
            <a:extLst>
              <a:ext uri="{FF2B5EF4-FFF2-40B4-BE49-F238E27FC236}">
                <a16:creationId xmlns:a16="http://schemas.microsoft.com/office/drawing/2014/main" id="{8BC6A4BD-1862-491F-A5DC-C7B95EC1D716}"/>
              </a:ext>
            </a:extLst>
          </p:cNvPr>
          <p:cNvSpPr txBox="1"/>
          <p:nvPr/>
        </p:nvSpPr>
        <p:spPr>
          <a:xfrm>
            <a:off x="662522" y="2508381"/>
            <a:ext cx="652743" cy="369332"/>
          </a:xfrm>
          <a:prstGeom prst="rect">
            <a:avLst/>
          </a:prstGeom>
          <a:noFill/>
        </p:spPr>
        <p:txBody>
          <a:bodyPr wrap="none" rtlCol="0">
            <a:spAutoFit/>
          </a:bodyPr>
          <a:lstStyle/>
          <a:p>
            <a:r>
              <a:rPr lang="en-SG" dirty="0"/>
              <a:t>2020</a:t>
            </a:r>
          </a:p>
        </p:txBody>
      </p:sp>
      <p:sp>
        <p:nvSpPr>
          <p:cNvPr id="15" name="TextBox 14">
            <a:extLst>
              <a:ext uri="{FF2B5EF4-FFF2-40B4-BE49-F238E27FC236}">
                <a16:creationId xmlns:a16="http://schemas.microsoft.com/office/drawing/2014/main" id="{98D2BEB2-7356-4B14-92ED-5EBEF6A898BD}"/>
              </a:ext>
            </a:extLst>
          </p:cNvPr>
          <p:cNvSpPr txBox="1"/>
          <p:nvPr/>
        </p:nvSpPr>
        <p:spPr>
          <a:xfrm>
            <a:off x="662522" y="4563453"/>
            <a:ext cx="652743" cy="369332"/>
          </a:xfrm>
          <a:prstGeom prst="rect">
            <a:avLst/>
          </a:prstGeom>
          <a:noFill/>
        </p:spPr>
        <p:txBody>
          <a:bodyPr wrap="none" rtlCol="0">
            <a:spAutoFit/>
          </a:bodyPr>
          <a:lstStyle/>
          <a:p>
            <a:r>
              <a:rPr lang="en-SG" dirty="0"/>
              <a:t>2021</a:t>
            </a:r>
          </a:p>
        </p:txBody>
      </p:sp>
      <p:sp>
        <p:nvSpPr>
          <p:cNvPr id="16" name="TextBox 15">
            <a:extLst>
              <a:ext uri="{FF2B5EF4-FFF2-40B4-BE49-F238E27FC236}">
                <a16:creationId xmlns:a16="http://schemas.microsoft.com/office/drawing/2014/main" id="{B0B56F60-AB4B-445E-B763-C5668070A965}"/>
              </a:ext>
            </a:extLst>
          </p:cNvPr>
          <p:cNvSpPr txBox="1"/>
          <p:nvPr/>
        </p:nvSpPr>
        <p:spPr>
          <a:xfrm>
            <a:off x="5892128" y="6463200"/>
            <a:ext cx="913712" cy="369332"/>
          </a:xfrm>
          <a:prstGeom prst="rect">
            <a:avLst/>
          </a:prstGeom>
          <a:solidFill>
            <a:schemeClr val="bg1"/>
          </a:solidFill>
        </p:spPr>
        <p:txBody>
          <a:bodyPr wrap="none" rtlCol="0">
            <a:spAutoFit/>
          </a:bodyPr>
          <a:lstStyle/>
          <a:p>
            <a:r>
              <a:rPr lang="en-SG" dirty="0"/>
              <a:t>Too fast</a:t>
            </a:r>
          </a:p>
        </p:txBody>
      </p:sp>
      <p:sp>
        <p:nvSpPr>
          <p:cNvPr id="17" name="TextBox 16">
            <a:extLst>
              <a:ext uri="{FF2B5EF4-FFF2-40B4-BE49-F238E27FC236}">
                <a16:creationId xmlns:a16="http://schemas.microsoft.com/office/drawing/2014/main" id="{2ED03BF7-8A7C-46A6-84C3-12B990EE1D3D}"/>
              </a:ext>
            </a:extLst>
          </p:cNvPr>
          <p:cNvSpPr txBox="1"/>
          <p:nvPr/>
        </p:nvSpPr>
        <p:spPr>
          <a:xfrm>
            <a:off x="912163" y="6446149"/>
            <a:ext cx="1001621" cy="369332"/>
          </a:xfrm>
          <a:prstGeom prst="rect">
            <a:avLst/>
          </a:prstGeom>
          <a:solidFill>
            <a:schemeClr val="bg1"/>
          </a:solidFill>
        </p:spPr>
        <p:txBody>
          <a:bodyPr wrap="none" rtlCol="0">
            <a:spAutoFit/>
          </a:bodyPr>
          <a:lstStyle/>
          <a:p>
            <a:r>
              <a:rPr lang="en-SG" dirty="0"/>
              <a:t>Too slow</a:t>
            </a:r>
          </a:p>
        </p:txBody>
      </p:sp>
      <p:sp>
        <p:nvSpPr>
          <p:cNvPr id="18" name="TextBox 17">
            <a:extLst>
              <a:ext uri="{FF2B5EF4-FFF2-40B4-BE49-F238E27FC236}">
                <a16:creationId xmlns:a16="http://schemas.microsoft.com/office/drawing/2014/main" id="{88A3E1DD-EA80-4E65-95E6-81E455BF6762}"/>
              </a:ext>
            </a:extLst>
          </p:cNvPr>
          <p:cNvSpPr txBox="1"/>
          <p:nvPr/>
        </p:nvSpPr>
        <p:spPr>
          <a:xfrm>
            <a:off x="3352051" y="6462367"/>
            <a:ext cx="1035989" cy="369332"/>
          </a:xfrm>
          <a:prstGeom prst="rect">
            <a:avLst/>
          </a:prstGeom>
          <a:solidFill>
            <a:schemeClr val="bg1"/>
          </a:solidFill>
        </p:spPr>
        <p:txBody>
          <a:bodyPr wrap="none" rtlCol="0">
            <a:spAutoFit/>
          </a:bodyPr>
          <a:lstStyle/>
          <a:p>
            <a:r>
              <a:rPr lang="en-SG" dirty="0"/>
              <a:t>Just right</a:t>
            </a:r>
          </a:p>
        </p:txBody>
      </p:sp>
    </p:spTree>
    <p:extLst>
      <p:ext uri="{BB962C8B-B14F-4D97-AF65-F5344CB8AC3E}">
        <p14:creationId xmlns:p14="http://schemas.microsoft.com/office/powerpoint/2010/main" val="2171318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D00CD1-A8E3-46E5-A63A-F08E36B3BB21}"/>
              </a:ext>
            </a:extLst>
          </p:cNvPr>
          <p:cNvSpPr/>
          <p:nvPr/>
        </p:nvSpPr>
        <p:spPr>
          <a:xfrm>
            <a:off x="9105500" y="2020106"/>
            <a:ext cx="2941691" cy="1477328"/>
          </a:xfrm>
          <a:prstGeom prst="rect">
            <a:avLst/>
          </a:prstGeom>
        </p:spPr>
        <p:txBody>
          <a:bodyPr wrap="square">
            <a:spAutoFit/>
          </a:bodyPr>
          <a:lstStyle/>
          <a:p>
            <a:r>
              <a:rPr lang="en-SG" dirty="0">
                <a:solidFill>
                  <a:srgbClr val="00B0F0"/>
                </a:solidFill>
              </a:rPr>
              <a:t>We do not see any one topic that you think was particularly well taught. It seems that this is a matter of personal taste.</a:t>
            </a:r>
          </a:p>
        </p:txBody>
      </p:sp>
      <p:pic>
        <p:nvPicPr>
          <p:cNvPr id="3" name="Picture 2">
            <a:extLst>
              <a:ext uri="{FF2B5EF4-FFF2-40B4-BE49-F238E27FC236}">
                <a16:creationId xmlns:a16="http://schemas.microsoft.com/office/drawing/2014/main" id="{8DE1E4D7-871B-48E1-9B9B-589109DCAA85}"/>
              </a:ext>
            </a:extLst>
          </p:cNvPr>
          <p:cNvPicPr>
            <a:picLocks noChangeAspect="1"/>
          </p:cNvPicPr>
          <p:nvPr/>
        </p:nvPicPr>
        <p:blipFill>
          <a:blip r:embed="rId2"/>
          <a:stretch>
            <a:fillRect/>
          </a:stretch>
        </p:blipFill>
        <p:spPr>
          <a:xfrm>
            <a:off x="311727" y="1330428"/>
            <a:ext cx="8648967" cy="4877385"/>
          </a:xfrm>
          <a:prstGeom prst="rect">
            <a:avLst/>
          </a:prstGeom>
        </p:spPr>
      </p:pic>
      <p:sp>
        <p:nvSpPr>
          <p:cNvPr id="8" name="TextBox 7">
            <a:extLst>
              <a:ext uri="{FF2B5EF4-FFF2-40B4-BE49-F238E27FC236}">
                <a16:creationId xmlns:a16="http://schemas.microsoft.com/office/drawing/2014/main" id="{ECE23559-FAA7-4D39-B1E2-8D478B5125D8}"/>
              </a:ext>
            </a:extLst>
          </p:cNvPr>
          <p:cNvSpPr txBox="1"/>
          <p:nvPr/>
        </p:nvSpPr>
        <p:spPr>
          <a:xfrm>
            <a:off x="80995" y="-5801"/>
            <a:ext cx="12111004" cy="2062296"/>
          </a:xfrm>
          <a:prstGeom prst="rect">
            <a:avLst/>
          </a:prstGeom>
          <a:noFill/>
        </p:spPr>
        <p:txBody>
          <a:bodyPr wrap="square">
            <a:spAutoFit/>
          </a:bodyPr>
          <a:lstStyle/>
          <a:p>
            <a:pPr algn="ctr"/>
            <a:r>
              <a:rPr lang="en-US" sz="4267" dirty="0">
                <a:solidFill>
                  <a:srgbClr val="202124"/>
                </a:solidFill>
                <a:latin typeface="Arial" panose="020B0604020202020204" pitchFamily="34" charset="0"/>
                <a:cs typeface="Arial" panose="020B0604020202020204" pitchFamily="34" charset="0"/>
              </a:rPr>
              <a:t>Please list the concepts that you felt were particularly well taught:</a:t>
            </a:r>
            <a:br>
              <a:rPr lang="en-US" sz="4267" dirty="0">
                <a:latin typeface="Arial" panose="020B0604020202020204" pitchFamily="34" charset="0"/>
                <a:cs typeface="Arial" panose="020B0604020202020204" pitchFamily="34" charset="0"/>
              </a:rPr>
            </a:br>
            <a:endParaRPr lang="en-SG" sz="4267"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067897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1105</TotalTime>
  <Words>3330</Words>
  <Application>Microsoft Macintosh PowerPoint</Application>
  <PresentationFormat>Widescreen</PresentationFormat>
  <Paragraphs>384</Paragraphs>
  <Slides>36</Slides>
  <Notes>12</Notes>
  <HiddenSlides>1</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Calibri Light</vt:lpstr>
      <vt:lpstr>Courier New</vt:lpstr>
      <vt:lpstr>Roboto</vt:lpstr>
      <vt:lpstr>Office Theme</vt:lpstr>
      <vt:lpstr>Good morning (or good afternoon)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Open session with the class</vt:lpstr>
      <vt:lpstr>PowerPoint Presentation</vt:lpstr>
      <vt:lpstr>PowerPoint Presentation</vt:lpstr>
      <vt:lpstr>Characteristics of functions</vt:lpstr>
      <vt:lpstr>Specialization</vt:lpstr>
      <vt:lpstr>Modulation</vt:lpstr>
      <vt:lpstr>Compartmentalization</vt:lpstr>
      <vt:lpstr>Scoping</vt:lpstr>
      <vt:lpstr>Ready?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do we know?</vt:lpstr>
      <vt:lpstr>PowerPoint Presentation</vt:lpstr>
      <vt:lpstr>CA reminders</vt:lpstr>
      <vt:lpstr>You may leave once you complete the items. Or stick around and chat/discuss Emphasis: Must try to work with and within your teams.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Pies required today… Please take one on your way to your seat </dc:title>
  <dc:creator>bfjghod Goh</dc:creator>
  <cp:lastModifiedBy>Goh Wen Bin Wilson (Dr)</cp:lastModifiedBy>
  <cp:revision>37</cp:revision>
  <dcterms:created xsi:type="dcterms:W3CDTF">2019-02-17T04:13:24Z</dcterms:created>
  <dcterms:modified xsi:type="dcterms:W3CDTF">2021-03-10T05:45:26Z</dcterms:modified>
</cp:coreProperties>
</file>